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DD06C-779B-46CD-ACBB-639EF686819B}"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236561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DD06C-779B-46CD-ACBB-639EF686819B}"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224491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DD06C-779B-46CD-ACBB-639EF686819B}"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331963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DD06C-779B-46CD-ACBB-639EF686819B}"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346116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DD06C-779B-46CD-ACBB-639EF686819B}"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361871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FDD06C-779B-46CD-ACBB-639EF686819B}"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129504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DD06C-779B-46CD-ACBB-639EF686819B}" type="datetimeFigureOut">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109339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DD06C-779B-46CD-ACBB-639EF686819B}" type="datetimeFigureOut">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163734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DD06C-779B-46CD-ACBB-639EF686819B}" type="datetimeFigureOut">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178697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DD06C-779B-46CD-ACBB-639EF686819B}"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260038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DD06C-779B-46CD-ACBB-639EF686819B}"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67A7-6AA2-4D43-A925-5D5B6591DC81}" type="slidenum">
              <a:rPr lang="en-US" smtClean="0"/>
              <a:t>‹#›</a:t>
            </a:fld>
            <a:endParaRPr lang="en-US"/>
          </a:p>
        </p:txBody>
      </p:sp>
    </p:spTree>
    <p:extLst>
      <p:ext uri="{BB962C8B-B14F-4D97-AF65-F5344CB8AC3E}">
        <p14:creationId xmlns:p14="http://schemas.microsoft.com/office/powerpoint/2010/main" val="69476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DD06C-779B-46CD-ACBB-639EF686819B}" type="datetimeFigureOut">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67A7-6AA2-4D43-A925-5D5B6591DC81}" type="slidenum">
              <a:rPr lang="en-US" smtClean="0"/>
              <a:t>‹#›</a:t>
            </a:fld>
            <a:endParaRPr lang="en-US"/>
          </a:p>
        </p:txBody>
      </p:sp>
    </p:spTree>
    <p:extLst>
      <p:ext uri="{BB962C8B-B14F-4D97-AF65-F5344CB8AC3E}">
        <p14:creationId xmlns:p14="http://schemas.microsoft.com/office/powerpoint/2010/main" val="13206879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latin typeface="Adobe Caslon Pro" pitchFamily="18" charset="0"/>
              </a:rPr>
              <a:t>Macro Objects</a:t>
            </a:r>
            <a:endParaRPr lang="en-US" b="1" dirty="0">
              <a:effectLst>
                <a:outerShdw blurRad="38100" dist="38100" dir="2700000" algn="tl">
                  <a:srgbClr val="000000">
                    <a:alpha val="43137"/>
                  </a:srgbClr>
                </a:outerShdw>
              </a:effectLst>
              <a:latin typeface="Adobe Caslon Pro"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05199"/>
            <a:ext cx="4813436"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110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pitchFamily="18" charset="0"/>
              </a:rPr>
              <a:t>What does “Macro” mean?</a:t>
            </a:r>
            <a:endParaRPr lang="en-US" dirty="0">
              <a:latin typeface="Adobe Caslon Pro" pitchFamily="18" charset="0"/>
            </a:endParaRPr>
          </a:p>
        </p:txBody>
      </p:sp>
      <p:sp>
        <p:nvSpPr>
          <p:cNvPr id="3" name="Rectangle 2"/>
          <p:cNvSpPr/>
          <p:nvPr/>
        </p:nvSpPr>
        <p:spPr>
          <a:xfrm>
            <a:off x="1990300" y="1531202"/>
            <a:ext cx="4767395" cy="1200329"/>
          </a:xfrm>
          <a:prstGeom prst="rect">
            <a:avLst/>
          </a:prstGeom>
        </p:spPr>
        <p:txBody>
          <a:bodyPr wrap="none">
            <a:spAutoFit/>
          </a:bodyPr>
          <a:lstStyle/>
          <a:p>
            <a:pPr algn="ctr"/>
            <a:r>
              <a:rPr lang="en-US" sz="2400" b="1" dirty="0" smtClean="0">
                <a:solidFill>
                  <a:schemeClr val="accent3">
                    <a:lumMod val="75000"/>
                  </a:schemeClr>
                </a:solidFill>
                <a:latin typeface="Adobe Caslon Pro" pitchFamily="18" charset="0"/>
              </a:rPr>
              <a:t>Macro:</a:t>
            </a:r>
          </a:p>
          <a:p>
            <a:pPr algn="ctr"/>
            <a:r>
              <a:rPr lang="en-US" sz="2400" b="1" dirty="0" smtClean="0">
                <a:solidFill>
                  <a:schemeClr val="accent3">
                    <a:lumMod val="75000"/>
                  </a:schemeClr>
                </a:solidFill>
                <a:latin typeface="Adobe Caslon Pro" pitchFamily="18" charset="0"/>
              </a:rPr>
              <a:t>Large in scope or extent; large-scale. </a:t>
            </a:r>
          </a:p>
          <a:p>
            <a:pPr algn="ctr"/>
            <a:r>
              <a:rPr lang="en-US" sz="2400" b="1" dirty="0" smtClean="0">
                <a:solidFill>
                  <a:schemeClr val="accent3">
                    <a:lumMod val="75000"/>
                  </a:schemeClr>
                </a:solidFill>
                <a:latin typeface="Adobe Caslon Pro" pitchFamily="18" charset="0"/>
              </a:rPr>
              <a:t>Shows extreme details</a:t>
            </a:r>
            <a:endParaRPr lang="en-US" sz="2400" b="1" dirty="0">
              <a:solidFill>
                <a:schemeClr val="accent3">
                  <a:lumMod val="75000"/>
                </a:schemeClr>
              </a:solidFill>
              <a:latin typeface="Adobe Caslon Pro" pitchFamily="18" charset="0"/>
            </a:endParaRPr>
          </a:p>
        </p:txBody>
      </p:sp>
      <p:sp>
        <p:nvSpPr>
          <p:cNvPr id="4" name="TextBox 3"/>
          <p:cNvSpPr txBox="1"/>
          <p:nvPr/>
        </p:nvSpPr>
        <p:spPr>
          <a:xfrm>
            <a:off x="2133600" y="5715000"/>
            <a:ext cx="4343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dobe Caslon Pro" pitchFamily="18" charset="0"/>
              </a:rPr>
              <a:t>Zoom in…Zoom in…Zoom in!</a:t>
            </a:r>
            <a:endParaRPr lang="en-US" sz="2400" b="1" dirty="0">
              <a:effectLst>
                <a:outerShdw blurRad="38100" dist="38100" dir="2700000" algn="tl">
                  <a:srgbClr val="000000">
                    <a:alpha val="43137"/>
                  </a:srgbClr>
                </a:outerShdw>
              </a:effectLst>
              <a:latin typeface="Adobe Caslon Pro"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199"/>
            <a:ext cx="23526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415" t="26040" r="14414" b="21746"/>
          <a:stretch/>
        </p:blipFill>
        <p:spPr bwMode="auto">
          <a:xfrm>
            <a:off x="2959421" y="3148894"/>
            <a:ext cx="2859488" cy="229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965" t="606" r="39669" b="37981"/>
          <a:stretch/>
        </p:blipFill>
        <p:spPr bwMode="auto">
          <a:xfrm>
            <a:off x="6019799" y="3167871"/>
            <a:ext cx="2415339" cy="230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34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62600"/>
            <a:ext cx="8229600" cy="1143000"/>
          </a:xfrm>
        </p:spPr>
        <p:txBody>
          <a:bodyPr/>
          <a:lstStyle/>
          <a:p>
            <a:r>
              <a:rPr lang="en-US" dirty="0" smtClean="0">
                <a:latin typeface="Adobe Caslon Pro" pitchFamily="18" charset="0"/>
              </a:rPr>
              <a:t>Examples of Macro Photography</a:t>
            </a:r>
            <a:endParaRPr lang="en-US" dirty="0">
              <a:latin typeface="Adobe Caslon Pro"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2534222"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291" y="838200"/>
            <a:ext cx="4529138"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505200"/>
            <a:ext cx="3016178" cy="201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654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240" y="4463013"/>
            <a:ext cx="5246760" cy="1143000"/>
          </a:xfrm>
        </p:spPr>
        <p:txBody>
          <a:bodyPr/>
          <a:lstStyle/>
          <a:p>
            <a:r>
              <a:rPr lang="en-US" dirty="0" smtClean="0">
                <a:latin typeface="Adobe Caslon Pro" pitchFamily="18" charset="0"/>
              </a:rPr>
              <a:t>Georgia O’Keefe</a:t>
            </a:r>
            <a:endParaRPr lang="en-US" dirty="0">
              <a:latin typeface="Adobe Caslon Pro"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80455"/>
            <a:ext cx="2209800" cy="268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2" y="228599"/>
            <a:ext cx="3686173" cy="33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00600" y="3505200"/>
            <a:ext cx="3276599" cy="523220"/>
          </a:xfrm>
          <a:prstGeom prst="rect">
            <a:avLst/>
          </a:prstGeom>
          <a:noFill/>
        </p:spPr>
        <p:txBody>
          <a:bodyPr wrap="square" rtlCol="0">
            <a:spAutoFit/>
          </a:bodyPr>
          <a:lstStyle/>
          <a:p>
            <a:pPr algn="ctr"/>
            <a:r>
              <a:rPr lang="en-US" sz="1400" dirty="0" smtClean="0"/>
              <a:t>Georgia O’Keeffe, Pelvis IV, 1944. Oil on canvas, 36 x 40 inches. </a:t>
            </a:r>
            <a:endParaRPr lang="en-US" sz="1400" dirty="0"/>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791"/>
            <a:ext cx="2416320" cy="314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7560" y="3171090"/>
            <a:ext cx="3200400" cy="523220"/>
          </a:xfrm>
          <a:prstGeom prst="rect">
            <a:avLst/>
          </a:prstGeom>
          <a:noFill/>
        </p:spPr>
        <p:txBody>
          <a:bodyPr wrap="square" rtlCol="0">
            <a:spAutoFit/>
          </a:bodyPr>
          <a:lstStyle/>
          <a:p>
            <a:pPr algn="ctr"/>
            <a:r>
              <a:rPr lang="en-US" sz="1400" dirty="0" smtClean="0"/>
              <a:t>Georgia O’Keeffe, The Black Iris, 1926, Oil on Canvas, 9x7 inches.</a:t>
            </a:r>
            <a:endParaRPr lang="en-US" sz="1400" dirty="0"/>
          </a:p>
        </p:txBody>
      </p:sp>
      <p:sp>
        <p:nvSpPr>
          <p:cNvPr id="5" name="TextBox 4"/>
          <p:cNvSpPr txBox="1"/>
          <p:nvPr/>
        </p:nvSpPr>
        <p:spPr>
          <a:xfrm>
            <a:off x="1143000" y="6357868"/>
            <a:ext cx="2667000" cy="307777"/>
          </a:xfrm>
          <a:prstGeom prst="rect">
            <a:avLst/>
          </a:prstGeom>
          <a:noFill/>
        </p:spPr>
        <p:txBody>
          <a:bodyPr wrap="square" rtlCol="0">
            <a:spAutoFit/>
          </a:bodyPr>
          <a:lstStyle/>
          <a:p>
            <a:pPr algn="ctr"/>
            <a:r>
              <a:rPr lang="en-US" sz="1400" dirty="0" smtClean="0"/>
              <a:t>Georgia O’Keeffe, Red Canna</a:t>
            </a:r>
            <a:endParaRPr lang="en-US" sz="1400" dirty="0"/>
          </a:p>
        </p:txBody>
      </p:sp>
    </p:spTree>
    <p:extLst>
      <p:ext uri="{BB962C8B-B14F-4D97-AF65-F5344CB8AC3E}">
        <p14:creationId xmlns:p14="http://schemas.microsoft.com/office/powerpoint/2010/main" val="2059456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latin typeface="Adobe Caslon Pro" pitchFamily="18" charset="0"/>
              </a:rPr>
              <a:t>Sketchbook Assignment #2</a:t>
            </a:r>
            <a:endParaRPr lang="en-US" dirty="0">
              <a:solidFill>
                <a:schemeClr val="accent3">
                  <a:lumMod val="75000"/>
                </a:schemeClr>
              </a:solidFill>
              <a:latin typeface="Adobe Caslon Pro"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018" y="2133600"/>
            <a:ext cx="2998254"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1911921"/>
            <a:ext cx="4724400" cy="3170099"/>
          </a:xfrm>
          <a:prstGeom prst="rect">
            <a:avLst/>
          </a:prstGeom>
          <a:noFill/>
        </p:spPr>
        <p:txBody>
          <a:bodyPr wrap="square" rtlCol="0">
            <a:spAutoFit/>
          </a:bodyPr>
          <a:lstStyle/>
          <a:p>
            <a:r>
              <a:rPr lang="en-US" sz="2000" b="1" dirty="0" smtClean="0">
                <a:solidFill>
                  <a:schemeClr val="accent3">
                    <a:lumMod val="75000"/>
                  </a:schemeClr>
                </a:solidFill>
                <a:latin typeface="Adobe Caslon Pro" pitchFamily="18" charset="0"/>
              </a:rPr>
              <a:t>Macro Object Drawing</a:t>
            </a:r>
          </a:p>
          <a:p>
            <a:endParaRPr lang="en-US" sz="2000" b="1" dirty="0">
              <a:solidFill>
                <a:schemeClr val="accent3">
                  <a:lumMod val="75000"/>
                </a:schemeClr>
              </a:solidFill>
              <a:latin typeface="Adobe Caslon Pro" pitchFamily="18" charset="0"/>
            </a:endParaRPr>
          </a:p>
          <a:p>
            <a:r>
              <a:rPr lang="en-US" sz="2000" b="1" dirty="0" smtClean="0">
                <a:solidFill>
                  <a:schemeClr val="accent3">
                    <a:lumMod val="75000"/>
                  </a:schemeClr>
                </a:solidFill>
                <a:latin typeface="Adobe Caslon Pro" pitchFamily="18" charset="0"/>
              </a:rPr>
              <a:t>Choose an object (from the art room or from your own personal collection). On the supplied paper, zoom in on an interesting area and draw it from observation, filling the entire paper. Your object should extend off the paper (not everything is showing). Using your selection of pencils, add values to (shade) your drawing completely.</a:t>
            </a:r>
            <a:endParaRPr lang="en-US" sz="2000" b="1" dirty="0">
              <a:solidFill>
                <a:schemeClr val="accent3">
                  <a:lumMod val="75000"/>
                </a:schemeClr>
              </a:solidFill>
              <a:latin typeface="Adobe Caslon Pro" pitchFamily="18" charset="0"/>
            </a:endParaRPr>
          </a:p>
        </p:txBody>
      </p:sp>
    </p:spTree>
    <p:extLst>
      <p:ext uri="{BB962C8B-B14F-4D97-AF65-F5344CB8AC3E}">
        <p14:creationId xmlns:p14="http://schemas.microsoft.com/office/powerpoint/2010/main" val="285039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144</Words>
  <Application>Microsoft Office PowerPoint</Application>
  <PresentationFormat>On-screen Show (4:3)</PresentationFormat>
  <Paragraphs>15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Macro Objects</vt:lpstr>
      <vt:lpstr>What does “Macro” mean?</vt:lpstr>
      <vt:lpstr>Examples of Macro Photography</vt:lpstr>
      <vt:lpstr>Georgia O’Keefe</vt:lpstr>
      <vt:lpstr>Sketchbook Assignment #2</vt:lpstr>
    </vt:vector>
  </TitlesOfParts>
  <Company>GST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 Objects</dc:title>
  <dc:creator>user</dc:creator>
  <cp:lastModifiedBy>user</cp:lastModifiedBy>
  <cp:revision>8</cp:revision>
  <dcterms:created xsi:type="dcterms:W3CDTF">2013-01-30T15:15:38Z</dcterms:created>
  <dcterms:modified xsi:type="dcterms:W3CDTF">2013-01-31T14:30:17Z</dcterms:modified>
</cp:coreProperties>
</file>