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6FCE-014F-4AE3-BFD4-0C15743914DC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83E2-3B77-490F-8245-11010F19161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6FCE-014F-4AE3-BFD4-0C15743914DC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83E2-3B77-490F-8245-11010F1916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6FCE-014F-4AE3-BFD4-0C15743914DC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83E2-3B77-490F-8245-11010F1916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6FCE-014F-4AE3-BFD4-0C15743914DC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83E2-3B77-490F-8245-11010F1916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6FCE-014F-4AE3-BFD4-0C15743914DC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83E2-3B77-490F-8245-11010F19161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6FCE-014F-4AE3-BFD4-0C15743914DC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83E2-3B77-490F-8245-11010F1916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6FCE-014F-4AE3-BFD4-0C15743914DC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83E2-3B77-490F-8245-11010F1916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6FCE-014F-4AE3-BFD4-0C15743914DC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2D83E2-3B77-490F-8245-11010F19161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6FCE-014F-4AE3-BFD4-0C15743914DC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83E2-3B77-490F-8245-11010F1916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6FCE-014F-4AE3-BFD4-0C15743914DC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62D83E2-3B77-490F-8245-11010F1916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F786FCE-014F-4AE3-BFD4-0C15743914DC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83E2-3B77-490F-8245-11010F1916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F786FCE-014F-4AE3-BFD4-0C15743914DC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62D83E2-3B77-490F-8245-11010F19161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pc="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dobe Ming Std L" pitchFamily="18" charset="-128"/>
                <a:ea typeface="Adobe Ming Std L" pitchFamily="18" charset="-128"/>
              </a:rPr>
              <a:t>Album Cover Design</a:t>
            </a:r>
            <a:endParaRPr lang="en-US" b="1" spc="300" dirty="0">
              <a:solidFill>
                <a:schemeClr val="tx2">
                  <a:lumMod val="60000"/>
                  <a:lumOff val="40000"/>
                </a:schemeClr>
              </a:solidFill>
              <a:latin typeface="Adobe Ming Std L" pitchFamily="18" charset="-128"/>
              <a:ea typeface="Adobe Ming Std L" pitchFamily="18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599"/>
            <a:ext cx="314642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33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The Artist(s)</a:t>
            </a:r>
            <a:endParaRPr lang="en-US" dirty="0">
              <a:latin typeface="Adobe Fangsong Std R" pitchFamily="18" charset="-128"/>
              <a:ea typeface="Adobe Fangsong Std R" pitchFamily="18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2506"/>
            <a:ext cx="2452255" cy="245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57961"/>
            <a:ext cx="247265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8" y="685800"/>
            <a:ext cx="2438401" cy="243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62400"/>
            <a:ext cx="2447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690" y="3810000"/>
            <a:ext cx="2359853" cy="242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120" y="1143000"/>
            <a:ext cx="2544060" cy="254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097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Imagery Relating to the Artist(s) or Title of Album</a:t>
            </a:r>
            <a:endParaRPr lang="en-US" dirty="0">
              <a:latin typeface="Adobe Fangsong Std R" pitchFamily="18" charset="-128"/>
              <a:ea typeface="Adobe Fangsong Std R" pitchFamily="18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91132"/>
            <a:ext cx="26479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269100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70480"/>
            <a:ext cx="2909888" cy="291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79587"/>
            <a:ext cx="2657186" cy="265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520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Including Random Imagery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63251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56937"/>
            <a:ext cx="2679628" cy="267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099500"/>
            <a:ext cx="2661805" cy="266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77853"/>
            <a:ext cx="27051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299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723"/>
            <a:ext cx="7470648" cy="1143000"/>
          </a:xfrm>
        </p:spPr>
        <p:txBody>
          <a:bodyPr/>
          <a:lstStyle/>
          <a:p>
            <a:r>
              <a:rPr lang="en-US" dirty="0" smtClean="0">
                <a:latin typeface="Adobe Fangsong Std R" pitchFamily="18" charset="-128"/>
                <a:ea typeface="Adobe Fangsong Std R" pitchFamily="18" charset="-128"/>
              </a:rPr>
              <a:t>Designs</a:t>
            </a:r>
            <a:endParaRPr lang="en-US" dirty="0">
              <a:latin typeface="Adobe Fangsong Std R" pitchFamily="18" charset="-128"/>
              <a:ea typeface="Adobe Fangsong Std R" pitchFamily="18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02723"/>
            <a:ext cx="2590800" cy="280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3" y="762000"/>
            <a:ext cx="2670175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4" y="381000"/>
            <a:ext cx="2686293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467" y="3505200"/>
            <a:ext cx="2646363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56025"/>
            <a:ext cx="27051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193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612648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Drawing </a:t>
            </a:r>
            <a:r>
              <a:rPr lang="en-US" smtClean="0">
                <a:solidFill>
                  <a:srgbClr val="92D050"/>
                </a:solidFill>
              </a:rPr>
              <a:t>and Painting  </a:t>
            </a:r>
            <a:r>
              <a:rPr lang="en-US" smtClean="0">
                <a:solidFill>
                  <a:srgbClr val="92D050"/>
                </a:solidFill>
              </a:rPr>
              <a:t>Assignment </a:t>
            </a:r>
            <a:r>
              <a:rPr lang="en-US" smtClean="0">
                <a:solidFill>
                  <a:srgbClr val="92D050"/>
                </a:solidFill>
              </a:rPr>
              <a:t>#5</a:t>
            </a:r>
            <a:r>
              <a:rPr lang="en-US" dirty="0" smtClean="0">
                <a:solidFill>
                  <a:srgbClr val="92D050"/>
                </a:solidFill>
              </a:rPr>
              <a:t/>
            </a:r>
            <a:br>
              <a:rPr lang="en-US" dirty="0" smtClean="0">
                <a:solidFill>
                  <a:srgbClr val="92D050"/>
                </a:solidFill>
              </a:rPr>
            </a:br>
            <a:r>
              <a:rPr lang="en-US" dirty="0" smtClean="0">
                <a:solidFill>
                  <a:srgbClr val="92D050"/>
                </a:solidFill>
              </a:rPr>
              <a:t/>
            </a:r>
            <a:br>
              <a:rPr lang="en-US" dirty="0" smtClean="0">
                <a:solidFill>
                  <a:srgbClr val="92D050"/>
                </a:solidFill>
              </a:rPr>
            </a:br>
            <a:r>
              <a:rPr lang="en-US" sz="3100" dirty="0" smtClean="0">
                <a:solidFill>
                  <a:srgbClr val="92D050"/>
                </a:solidFill>
              </a:rPr>
              <a:t>Album Cover Design</a:t>
            </a:r>
            <a:r>
              <a:rPr lang="en-US" dirty="0" smtClean="0">
                <a:solidFill>
                  <a:srgbClr val="92D050"/>
                </a:solidFill>
              </a:rPr>
              <a:t/>
            </a:r>
            <a:br>
              <a:rPr lang="en-US" dirty="0" smtClean="0">
                <a:solidFill>
                  <a:srgbClr val="92D050"/>
                </a:solidFill>
              </a:rPr>
            </a:br>
            <a:r>
              <a:rPr lang="en-US" dirty="0">
                <a:solidFill>
                  <a:srgbClr val="92D050"/>
                </a:solidFill>
              </a:rPr>
              <a:t/>
            </a:r>
            <a:br>
              <a:rPr lang="en-US" dirty="0">
                <a:solidFill>
                  <a:srgbClr val="92D050"/>
                </a:solidFill>
              </a:rPr>
            </a:br>
            <a:r>
              <a:rPr lang="en-US" sz="2700" dirty="0" smtClean="0">
                <a:solidFill>
                  <a:srgbClr val="92D050"/>
                </a:solidFill>
              </a:rPr>
              <a:t>Choose your favorite vocal artist or band (of any genre). Brainstorm and sketch out at least 3 different album cover designs for that artist/band on the provided thumbnail sheet. Choose your best and begin! You may use colored pencils, oil pastels, paint or a mixture to create your design.</a:t>
            </a:r>
            <a:r>
              <a:rPr lang="en-US" dirty="0">
                <a:solidFill>
                  <a:srgbClr val="92D050"/>
                </a:solidFill>
              </a:rPr>
              <a:t/>
            </a:r>
            <a:br>
              <a:rPr lang="en-US" dirty="0">
                <a:solidFill>
                  <a:srgbClr val="92D05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3400"/>
            <a:ext cx="18859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800600"/>
            <a:ext cx="1906732" cy="188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955441"/>
            <a:ext cx="158217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056897"/>
            <a:ext cx="1354968" cy="135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26879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618507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86</TotalTime>
  <Words>26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Technic</vt:lpstr>
      <vt:lpstr>Album Cover Design</vt:lpstr>
      <vt:lpstr>The Artist(s)</vt:lpstr>
      <vt:lpstr>Imagery Relating to the Artist(s) or Title of Album</vt:lpstr>
      <vt:lpstr>Including Random Imagery</vt:lpstr>
      <vt:lpstr>Designs</vt:lpstr>
      <vt:lpstr>Drawing and Painting  Assignment #5  Album Cover Design  Choose your favorite vocal artist or band (of any genre). Brainstorm and sketch out at least 3 different album cover designs for that artist/band on the provided thumbnail sheet. Choose your best and begin! You may use colored pencils, oil pastels, paint or a mixture to create your design.  </vt:lpstr>
    </vt:vector>
  </TitlesOfParts>
  <Company>GST BOCES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Cover Design</dc:title>
  <dc:creator>user</dc:creator>
  <cp:lastModifiedBy>user</cp:lastModifiedBy>
  <cp:revision>12</cp:revision>
  <dcterms:created xsi:type="dcterms:W3CDTF">2013-04-10T15:09:28Z</dcterms:created>
  <dcterms:modified xsi:type="dcterms:W3CDTF">2013-04-12T22:56:05Z</dcterms:modified>
</cp:coreProperties>
</file>