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D442-EBA1-466D-8BAA-378CFD0E7780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9D38-CB2E-4777-8A9B-E022C7DC36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D442-EBA1-466D-8BAA-378CFD0E7780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9D38-CB2E-4777-8A9B-E022C7DC36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D442-EBA1-466D-8BAA-378CFD0E7780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9D38-CB2E-4777-8A9B-E022C7DC36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D442-EBA1-466D-8BAA-378CFD0E7780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9D38-CB2E-4777-8A9B-E022C7DC36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D442-EBA1-466D-8BAA-378CFD0E7780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0F69D38-CB2E-4777-8A9B-E022C7DC36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D442-EBA1-466D-8BAA-378CFD0E7780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9D38-CB2E-4777-8A9B-E022C7DC36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D442-EBA1-466D-8BAA-378CFD0E7780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9D38-CB2E-4777-8A9B-E022C7DC36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D442-EBA1-466D-8BAA-378CFD0E7780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9D38-CB2E-4777-8A9B-E022C7DC36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D442-EBA1-466D-8BAA-378CFD0E7780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9D38-CB2E-4777-8A9B-E022C7DC36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D442-EBA1-466D-8BAA-378CFD0E7780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9D38-CB2E-4777-8A9B-E022C7DC36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D442-EBA1-466D-8BAA-378CFD0E7780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9D38-CB2E-4777-8A9B-E022C7DC36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1BD442-EBA1-466D-8BAA-378CFD0E7780}" type="datetimeFigureOut">
              <a:rPr lang="en-US" smtClean="0"/>
              <a:t>4/12/2013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0F69D38-CB2E-4777-8A9B-E022C7DC36A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Color Wheels in a different way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Project 4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</a:pPr>
            <a:r>
              <a:rPr lang="en-US" sz="1800" dirty="0">
                <a:solidFill>
                  <a:prstClr val="white"/>
                </a:solidFill>
                <a:latin typeface="Calibri"/>
                <a:ea typeface="Calibri"/>
                <a:cs typeface="Times New Roman"/>
              </a:rPr>
              <a:t>What is a Color wheel? 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</a:pPr>
            <a:r>
              <a:rPr lang="en-US" sz="1800" dirty="0">
                <a:solidFill>
                  <a:prstClr val="white"/>
                </a:solidFill>
                <a:latin typeface="Calibri"/>
                <a:ea typeface="Calibri"/>
                <a:cs typeface="Times New Roman"/>
              </a:rPr>
              <a:t> A circular diagram of the spectrum used to show the relationships between the colors.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869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38200"/>
            <a:ext cx="8763000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Calibri"/>
                <a:ea typeface="Calibri"/>
                <a:cs typeface="Times New Roman"/>
              </a:rPr>
              <a:t>In this assignment, we are going to use the basic idea of combining primary, secondary, and intermediate colors with a twist. The colors will stay in sequence, but it’s up to you how and what design you use.  You will be graded on the following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Calibri"/>
                <a:ea typeface="Calibri"/>
                <a:cs typeface="Times New Roman"/>
              </a:rPr>
              <a:t>- Use of both Tempera and Watercolor and how the colors are created in sequence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Calibri"/>
                <a:ea typeface="Calibri"/>
                <a:cs typeface="Times New Roman"/>
              </a:rPr>
              <a:t>- Design idea and creativity of your layout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Calibri"/>
                <a:ea typeface="Calibri"/>
                <a:cs typeface="Times New Roman"/>
              </a:rPr>
              <a:t>- Time used, process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Calibri"/>
                <a:ea typeface="Calibri"/>
                <a:cs typeface="Times New Roman"/>
              </a:rPr>
              <a:t>Materials- pencil, erasers, sketch ideas, 8 by 11” boards (2), Paint (Tempera/Watercolor), Marker, Brush, Newspaper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Calibri"/>
                <a:ea typeface="Calibri"/>
                <a:cs typeface="Times New Roman"/>
              </a:rPr>
              <a:t>Vocab: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ffectLst/>
                <a:latin typeface="Calibri"/>
                <a:ea typeface="Calibri"/>
                <a:cs typeface="Times New Roman"/>
              </a:rPr>
              <a:t>Color wheel, Primary, Secondary, Intermediate/Tertiary, Tempera, 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Watercolor</a:t>
            </a:r>
            <a:r>
              <a:rPr lang="en-US" dirty="0" smtClean="0">
                <a:effectLst/>
                <a:latin typeface="Calibri"/>
                <a:ea typeface="Calibri"/>
                <a:cs typeface="Times New Roman"/>
              </a:rPr>
              <a:t>, Sequence</a:t>
            </a: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0078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-ZdRJFiXTWLU/UC0H9CKwKiI/AAAAAAAACuk/kxlcYz4047w/s1600/color+wheel+desig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04800" y="-8679"/>
            <a:ext cx="3731105" cy="366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.bp.blogspot.com/_vZV9QCU_x8I/SoWqi0UrewI/AAAAAAAABDs/KV3ENMs7TCA/s400/%23+Szivarvany+elefantok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62"/>
          <a:stretch/>
        </p:blipFill>
        <p:spPr bwMode="auto">
          <a:xfrm flipH="1">
            <a:off x="5715000" y="23092"/>
            <a:ext cx="3429000" cy="339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getfile6.posterous.com/getfile/files.posterous.com/theapplejuice/1nY4VxhbgIm1QisLWSmpoWvWAzYPizqPs1JLxWV8kf5rNEBj6zr4EL8EgKxO/shoe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657600"/>
            <a:ext cx="2767209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980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101</TotalTime>
  <Words>150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Color Wheels in a different way</vt:lpstr>
      <vt:lpstr>PowerPoint Presentation</vt:lpstr>
      <vt:lpstr>PowerPoint Presentation</vt:lpstr>
    </vt:vector>
  </TitlesOfParts>
  <Company>GST BOCES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Wheels in a different way</dc:title>
  <dc:creator>user</dc:creator>
  <cp:lastModifiedBy>user</cp:lastModifiedBy>
  <cp:revision>7</cp:revision>
  <dcterms:created xsi:type="dcterms:W3CDTF">2013-03-21T13:01:39Z</dcterms:created>
  <dcterms:modified xsi:type="dcterms:W3CDTF">2013-04-12T23:10:16Z</dcterms:modified>
</cp:coreProperties>
</file>