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9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3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0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1239-77F2-4F86-930F-2FF62132D01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17044-06B0-4C05-90A0-B2DC7371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2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772400" cy="27654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Brushstrokes + Color + Emotion =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dirty="0" smtClean="0">
                <a:latin typeface="Adobe Caslon Pro Bold" pitchFamily="18" charset="0"/>
              </a:rPr>
              <a:t/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dirty="0" smtClean="0">
                <a:latin typeface="Adobe Caslon Pro Bold" pitchFamily="18" charset="0"/>
              </a:rPr>
              <a:t>½ Portrait</a:t>
            </a:r>
            <a:endParaRPr lang="en-US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7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Brushstroke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020968" cy="30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1" y="990600"/>
            <a:ext cx="3778078" cy="505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8039" y="608688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Caslon Pro Bold" pitchFamily="18" charset="0"/>
              </a:rPr>
              <a:t>Derek Russell 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63275"/>
            <a:ext cx="271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Caslon Pro Bold" pitchFamily="18" charset="0"/>
              </a:rPr>
              <a:t>Vincent Van Gogh</a:t>
            </a:r>
          </a:p>
          <a:p>
            <a:pPr algn="ctr"/>
            <a:r>
              <a:rPr lang="en-US" dirty="0" smtClean="0">
                <a:latin typeface="Adobe Caslon Pro Bold" pitchFamily="18" charset="0"/>
              </a:rPr>
              <a:t>(Close up)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Creates texture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Allows for high contrast in values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3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6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Color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2809875" cy="35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64" y="1029855"/>
            <a:ext cx="3351186" cy="385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3499" y="4675227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Caslon Pro Bold" pitchFamily="18" charset="0"/>
              </a:rPr>
              <a:t>Henri Matisse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955309"/>
            <a:ext cx="258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Caslon Pro Bold" pitchFamily="18" charset="0"/>
              </a:rPr>
              <a:t>Alice Neel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9600" y="532464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human flesh is made up of more than one or two colors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can use multiple colors and leave them unblended to create a realistic portrait</a:t>
            </a:r>
          </a:p>
        </p:txBody>
      </p:sp>
    </p:spTree>
    <p:extLst>
      <p:ext uri="{BB962C8B-B14F-4D97-AF65-F5344CB8AC3E}">
        <p14:creationId xmlns:p14="http://schemas.microsoft.com/office/powerpoint/2010/main" val="1958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Emotion/Expression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1752600"/>
            <a:ext cx="3912577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3455" y="44635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Caslon Pro Bold" pitchFamily="18" charset="0"/>
              </a:rPr>
              <a:t>Pablo Picasso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181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addition to visual facial features, the use of brushstrokes and color can assist in portraying an emotion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95437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0700" y="447507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Caslon Pro Bold" pitchFamily="18" charset="0"/>
              </a:rPr>
              <a:t>Andy Warhol</a:t>
            </a:r>
            <a:endParaRPr lang="en-US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Adobe Caslon Pro Bold" pitchFamily="18" charset="0"/>
              </a:rPr>
              <a:t>Sketchbook Assignment #1</a:t>
            </a:r>
            <a:endParaRPr lang="en-US" dirty="0">
              <a:solidFill>
                <a:srgbClr val="92D050"/>
              </a:solidFill>
              <a:latin typeface="Adobe Caslon Pro Bol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63183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828800"/>
            <a:ext cx="464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½ Portrait</a:t>
            </a:r>
          </a:p>
          <a:p>
            <a:endParaRPr lang="en-US" sz="2000" dirty="0" smtClean="0">
              <a:solidFill>
                <a:srgbClr val="92D050"/>
              </a:solidFill>
              <a:latin typeface="Adobe Caslon Pro Bold" pitchFamily="18" charset="0"/>
            </a:endParaRPr>
          </a:p>
          <a:p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Find a portrait on </a:t>
            </a:r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the M drive </a:t>
            </a:r>
          </a:p>
          <a:p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(McIntosh 2</a:t>
            </a:r>
            <a:r>
              <a:rPr lang="en-US" sz="2000" baseline="30000" dirty="0" smtClean="0">
                <a:solidFill>
                  <a:srgbClr val="92D050"/>
                </a:solidFill>
                <a:latin typeface="Adobe Caslon Pro Bold" pitchFamily="18" charset="0"/>
              </a:rPr>
              <a:t>nd</a:t>
            </a:r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 period</a:t>
            </a:r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) to use as an inspiration/reference and print off (in color). Then, find and print off an 8x10” portrait of someone who has had a positive impact on your life. </a:t>
            </a:r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 Look for an artist (visual, vocal, or instrumental first.  If you can’t find one, then think historically). Cut the portrait </a:t>
            </a:r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of your idol in half and glue </a:t>
            </a:r>
            <a:r>
              <a:rPr lang="en-US" sz="2000" smtClean="0">
                <a:solidFill>
                  <a:srgbClr val="92D050"/>
                </a:solidFill>
                <a:latin typeface="Adobe Caslon Pro Bold" pitchFamily="18" charset="0"/>
              </a:rPr>
              <a:t>onto </a:t>
            </a:r>
            <a:r>
              <a:rPr lang="en-US" sz="2000" smtClean="0">
                <a:solidFill>
                  <a:srgbClr val="92D050"/>
                </a:solidFill>
                <a:latin typeface="Adobe Caslon Pro Bold" pitchFamily="18" charset="0"/>
              </a:rPr>
              <a:t>the provided </a:t>
            </a:r>
            <a:r>
              <a:rPr lang="en-US" sz="2000" dirty="0" smtClean="0">
                <a:solidFill>
                  <a:srgbClr val="92D050"/>
                </a:solidFill>
                <a:latin typeface="Adobe Caslon Pro Bold" pitchFamily="18" charset="0"/>
              </a:rPr>
              <a:t>paper. Then use oil pastels and your inspirational picture to create the other half of your photo.    </a:t>
            </a:r>
            <a:endParaRPr lang="en-US" sz="2000" dirty="0">
              <a:solidFill>
                <a:srgbClr val="92D050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2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187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Brushstrokes + Color + Emotion =  ½ Portrait</vt:lpstr>
      <vt:lpstr>Brushstroke</vt:lpstr>
      <vt:lpstr>Color</vt:lpstr>
      <vt:lpstr>Emotion/Expression</vt:lpstr>
      <vt:lpstr>Sketchbook Assignment #1</vt:lpstr>
    </vt:vector>
  </TitlesOfParts>
  <Company>GST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Portraitize</dc:title>
  <dc:creator>user</dc:creator>
  <cp:lastModifiedBy>user</cp:lastModifiedBy>
  <cp:revision>12</cp:revision>
  <dcterms:created xsi:type="dcterms:W3CDTF">2013-01-22T14:48:59Z</dcterms:created>
  <dcterms:modified xsi:type="dcterms:W3CDTF">2013-09-06T15:52:44Z</dcterms:modified>
</cp:coreProperties>
</file>