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08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0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2286000">
              <a:spcBef>
                <a:spcPts val="0"/>
              </a:spcBef>
              <a:buNone/>
            </a:pPr>
            <a:r>
              <a:rPr lang="en"/>
              <a:t>Concept 52.2: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48400" y="2755194"/>
            <a:ext cx="8222100" cy="112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914400" algn="ctr">
              <a:spcBef>
                <a:spcPts val="0"/>
              </a:spcBef>
              <a:buNone/>
            </a:pPr>
            <a:r>
              <a:rPr lang="en"/>
              <a:t>The structure and distribution of terrestrial biomes are    controlled by climate and disturbance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974421" y="4605590"/>
            <a:ext cx="7412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By: Christina Burns  </a:t>
            </a:r>
            <a:r>
              <a:rPr lang="en" sz="360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8400" y="4680300"/>
            <a:ext cx="3525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March 27,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D96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4745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Desert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0315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Deserts</a:t>
            </a:r>
            <a:r>
              <a:rPr lang="en"/>
              <a:t> occur in bands near 30 degrees north and south latitude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Precipitation is low and highly variable, generally less than 30 cm per year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Deserts may be hot or cold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Desert plant adaptations include heat tolerance, water storage, and reduced leaf surface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Common desert animals include: snakes, lizards, scorpions,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Urbanization and conversion to irrigated agriculture have reduced the natural biodiversity of some deserts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425650"/>
            <a:ext cx="3494024" cy="2329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sert biome line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650" y="2821274"/>
            <a:ext cx="4185458" cy="208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0487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Savanna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60579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Equatorial and subequatorial regions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Savanna precipitation is seasonal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Temperature averages (24-29 degrees celsius) but is more seasonally variable than in the tropics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Grasses and forbs make up most of the savanna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Home of large plant-eating mammals and predators. The dominant herbivores are insects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Fires set by humans may help this biome, though overly frequent fires reduce tree regeneration </a:t>
            </a:r>
          </a:p>
        </p:txBody>
      </p:sp>
      <p:pic>
        <p:nvPicPr>
          <p:cNvPr descr="Image result for savanna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4498399" cy="253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974" y="2865450"/>
            <a:ext cx="3975200" cy="21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24697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Chaparral 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06929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Occurs in mid-latitude coastal regions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Precipitation is highly seasonal, with rainy winters and dry summers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Summers are hot (30 degrees celsius +); fall, winter, and spring are cool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Chaparral is dominated by shrubs, small trees, grasses, and herbs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Animals include deer, goats, birds, etc.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Chaparral areas have been heavily settled and reduced through conversion to agriculture and urbanization</a:t>
            </a:r>
          </a:p>
        </p:txBody>
      </p:sp>
      <p:pic>
        <p:nvPicPr>
          <p:cNvPr descr="Image result for chaparral biome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3819024" cy="2488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aparral biome"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050" y="2736249"/>
            <a:ext cx="3609345" cy="21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555600"/>
            <a:ext cx="31335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Temperate Grassland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Temperate grasslands are found on many continents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Precipitation is highly seasonal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Winters are cold and dry; summers are hot and wet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dominant plants, grasses, and forbs are adapted to droughts and fire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Native mammals include large grazers such as bison and wild horses.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Most grasslands have been converted to farmland</a:t>
            </a:r>
          </a:p>
        </p:txBody>
      </p:sp>
      <p:pic>
        <p:nvPicPr>
          <p:cNvPr descr="Image result for temperate grassland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200" y="171775"/>
            <a:ext cx="3703474" cy="24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mperate grassland biome l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575" y="2745450"/>
            <a:ext cx="3688556" cy="22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555600"/>
            <a:ext cx="39588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Northern Coniferous Forest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lang="en"/>
              <a:t>northern coniferous forest, </a:t>
            </a:r>
            <a:r>
              <a:rPr lang="en"/>
              <a:t>or taiga, is the largest terrestrial biome and spans across North America and Eurasia to the edge of the arctic tundra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Precipitation varies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Winters are cold; summers may be hot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Conifers such as pine dominate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Animals include migrant and resident birds and large mammals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Some forests are being logged at a growing rate</a:t>
            </a:r>
          </a:p>
        </p:txBody>
      </p:sp>
      <p:pic>
        <p:nvPicPr>
          <p:cNvPr descr="Image result for northern coniferous forest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450" y="229175"/>
            <a:ext cx="3323699" cy="221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rthern coniferous forest biome line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00" y="2597374"/>
            <a:ext cx="3977935" cy="23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9138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555600"/>
            <a:ext cx="4080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Temperate Broadleaf Forest 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3113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Temperate broadleaf forest </a:t>
            </a:r>
            <a:r>
              <a:rPr lang="en"/>
              <a:t>is found mainly at mid-latitudes in the Northern Hemisphere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Significant amounts of precipitation fall during all seasons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Winter temperatures average about 0 degrees celsius; summers are hot and humid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Has distinct vertical layers. Dominant plants are deciduous trees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Mammals, birds, and insects make use of the forest’s vertical layers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These forests have been heavily settled on </a:t>
            </a:r>
          </a:p>
        </p:txBody>
      </p:sp>
      <p:pic>
        <p:nvPicPr>
          <p:cNvPr descr="Image result for temperate broadleaf forest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199" y="753150"/>
            <a:ext cx="4297573" cy="2420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mperate broadleaf forest biome location"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099" y="3325925"/>
            <a:ext cx="3087075" cy="166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5512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Tundra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210829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Tundra </a:t>
            </a:r>
            <a:r>
              <a:rPr lang="en"/>
              <a:t>covers expansive areas of the arctic; alpine tundra exists on high mountaintops at all latitudes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Precipitation averages from 20 to 60 cm annually in arctic tundra but may exceed 100 in alpine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Winters are cold; summers are relatively cool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Permafrost restricts growth of plant roots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Mammals include musk oxen, caribou, reindeer, bears, etc.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Tundra is sparsely settled on but has become the focus of significant mineral and oil extraction </a:t>
            </a:r>
          </a:p>
        </p:txBody>
      </p:sp>
      <p:pic>
        <p:nvPicPr>
          <p:cNvPr descr="Image result for tundra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300" y="353375"/>
            <a:ext cx="4005674" cy="262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undra biome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099" y="3125875"/>
            <a:ext cx="3063694" cy="186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End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Concept 52.2: The structure and distribution of terrestrial biomes are controlled by climate and disturbance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BIOMES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Biomes</a:t>
            </a:r>
            <a:r>
              <a:rPr lang="en" sz="2400"/>
              <a:t> are major life zones characterized by vegetation type or by the physical environment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Climate is a very important factor when determining why terrestrial biomes are found in certain areas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Climate and Terrestrial Biomes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Terrestrial biomes show strong latitudinal patterns as a result of climate </a:t>
            </a:r>
          </a:p>
        </p:txBody>
      </p:sp>
      <p:sp>
        <p:nvSpPr>
          <p:cNvPr id="101" name="Shape 101"/>
          <p:cNvSpPr/>
          <p:nvPr/>
        </p:nvSpPr>
        <p:spPr>
          <a:xfrm>
            <a:off x="311700" y="1637800"/>
            <a:ext cx="5867400" cy="31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1405" l="2818" r="0" t="3646"/>
          <a:stretch/>
        </p:blipFill>
        <p:spPr>
          <a:xfrm>
            <a:off x="544175" y="1713525"/>
            <a:ext cx="5402425" cy="301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Climate and Terrestrial Biomes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One way to highlight the importance of biomes is to construct a </a:t>
            </a:r>
            <a:r>
              <a:rPr b="1" lang="en"/>
              <a:t>climograph.</a:t>
            </a:r>
            <a:r>
              <a:rPr lang="en"/>
              <a:t> Climographs plot the annual mean temperature and precipitation in a particular area. </a:t>
            </a:r>
          </a:p>
        </p:txBody>
      </p:sp>
      <p:sp>
        <p:nvSpPr>
          <p:cNvPr id="109" name="Shape 109"/>
          <p:cNvSpPr/>
          <p:nvPr/>
        </p:nvSpPr>
        <p:spPr>
          <a:xfrm>
            <a:off x="2504900" y="1928175"/>
            <a:ext cx="4514700" cy="267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7059" l="0" r="0" t="7375"/>
          <a:stretch/>
        </p:blipFill>
        <p:spPr>
          <a:xfrm>
            <a:off x="2607180" y="2073375"/>
            <a:ext cx="4310119" cy="23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Features of Terrestrial Biomes #1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Terrestrial biomes are often named for major physical or climatic features and for vegetation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For example, temperate grasslands are generally found in middle latitudes where the climate is more moderate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Biomes are characterized by microorganisms, fungi, and animals adapted to that specific area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Temperate grasslands are more likely to be populated by large mammals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Terrestrial biomes usually grade into one another, without sharp boundaries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area of intergradation, know as an </a:t>
            </a:r>
            <a:r>
              <a:rPr b="1" lang="en"/>
              <a:t>ecotone</a:t>
            </a:r>
            <a:r>
              <a:rPr lang="en"/>
              <a:t>, may be wide or narrow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Features of Terrestrial Biomes #2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Vertical layering </a:t>
            </a:r>
            <a:r>
              <a:rPr lang="en"/>
              <a:t>is an important feature of terrestrial biomes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shapes and sizes of plant are crucial in that they define that layering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In a forest, it might consist of an upper </a:t>
            </a:r>
            <a:r>
              <a:rPr b="1" lang="en" sz="1800"/>
              <a:t>canopy</a:t>
            </a:r>
            <a:r>
              <a:rPr lang="en" sz="1800"/>
              <a:t>, low-tree layer, shrub understory, ground layer of herbaceous plants, forest floor, and root layer</a:t>
            </a: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>
                <a:solidFill>
                  <a:srgbClr val="434343"/>
                </a:solidFill>
              </a:rPr>
              <a:t>The layering of vegetation in biomes provides a variety of diverse habitats for animals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Disturbance and Terrestrial Biomes 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Disturbance </a:t>
            </a:r>
            <a:r>
              <a:rPr lang="en"/>
              <a:t>is an event such as a storm, fire, or human activity that changes a community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disturbance can remove organisms from its biomes and alter resource availability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For example, frequent fires can potentially kill woody plants and prevent a savanna from becoming the woodland that the climate alone would support.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Hurricanes can create openings for new species in tropical and temperate forests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Biomes are very dynamic and as a result of disturbances, they can exhibit extensive patchiness, with several different communities represented in a single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Many different aspects of a biome depend on periodic disturbance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Natural wildfires are integral components of grasslands and  many coniferous forests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TERRESTRIAL BIOMES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Terrestrial biomes can be characterized by distribution, precipitation, temperature, plants, and animals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574" y="1889325"/>
            <a:ext cx="5272050" cy="30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4C2F4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Tropical Rainforest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Distribution is in equatorial and subequatorial regions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</a:t>
            </a:r>
            <a:r>
              <a:rPr b="1" lang="en"/>
              <a:t>tropical rainforests</a:t>
            </a:r>
            <a:r>
              <a:rPr lang="en"/>
              <a:t>, rainfall is relatively constant, while in </a:t>
            </a:r>
            <a:r>
              <a:rPr b="1" lang="en"/>
              <a:t>dry tropical forests</a:t>
            </a:r>
            <a:r>
              <a:rPr lang="en"/>
              <a:t>, precipitation is highly seasonal.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Temperature is high year round, averaging 25-29 degrees celsius with little seasonal variation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Vertically layered, competition for light is intense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Home to millions of species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Rapid human population growth is now destroying many forests</a:t>
            </a:r>
          </a:p>
        </p:txBody>
      </p:sp>
      <p:sp>
        <p:nvSpPr>
          <p:cNvPr id="142" name="Shape 142"/>
          <p:cNvSpPr/>
          <p:nvPr/>
        </p:nvSpPr>
        <p:spPr>
          <a:xfrm>
            <a:off x="3240675" y="160925"/>
            <a:ext cx="3610200" cy="27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475" y="292550"/>
            <a:ext cx="3407549" cy="24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5255475" y="3044100"/>
            <a:ext cx="3114000" cy="20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rainforest biome line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1700"/>
          <a:stretch/>
        </p:blipFill>
        <p:spPr>
          <a:xfrm>
            <a:off x="5382624" y="3230175"/>
            <a:ext cx="2859725" cy="16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