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Look man, animals can’t live everywhere.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1046475" y="2292725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Section 52.4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775225" y="3936825"/>
            <a:ext cx="4395000" cy="9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Also James Burger made the presentation in case you couldn’t tell.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He’s also the idiot standing in front of it.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Rocks rocks rocks rocks rocks rocks rocks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Soil pH, mineral composition, and structure can all impact the amount of plant life in an area, and the animal population will always reflect the plant population.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Also, plants can’t grow on rocks.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Rocks are too strong for plants.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Hell yeah.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292850"/>
            <a:ext cx="8520600" cy="45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Why aren’t there any kangaroos in America?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22050"/>
            <a:ext cx="8520600" cy="344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Despite it being possible for kangaroos to live here, they don’t.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It’s because they couldn’t get past</a:t>
            </a:r>
            <a:r>
              <a:rPr lang="en"/>
              <a:t> the ocean.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The distribution of kangaroos is limited by dispersal.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Behavior affects dispersal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There’s a bug fellow who can technically eat a whole bunch of different plants, but the females like living on, and are attracted to, corn plants.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bug fellow then decides that it’s worth living on a corn plant as well, because the mates are there.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This is known as habitat selection, and it limits dispersal.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Why kangaroos haven’t taken over Australia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8675"/>
            <a:ext cx="8556900" cy="72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are many factors beyond dispersal limiting distribution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11700" y="1804275"/>
            <a:ext cx="4338000" cy="31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accent5"/>
                </a:solidFill>
              </a:rPr>
              <a:t>Biotic Factors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Competition from other species.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That’s it.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That’s all of the biotic factors.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Please stop reading this.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353575" y="1804275"/>
            <a:ext cx="4478700" cy="31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chemeClr val="accent5"/>
                </a:solidFill>
              </a:rPr>
              <a:t>Ab</a:t>
            </a:r>
            <a:r>
              <a:rPr b="1" lang="en" sz="1800">
                <a:solidFill>
                  <a:schemeClr val="accent5"/>
                </a:solidFill>
              </a:rPr>
              <a:t>iotic Factors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Temperature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Water and oxygen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Salinity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Sunlight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accent5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Soil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Competition from other species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Seaweed can’t grow very much if other species constantly eat it, </a:t>
            </a:r>
            <a:r>
              <a:rPr lang="en">
                <a:solidFill>
                  <a:schemeClr val="accent5"/>
                </a:solidFill>
              </a:rPr>
              <a:t>in areas where there are less things around to eat it (less predators), there is more seaweed.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Seaweed also can’t grow somewhere if there’s already a plant in the space, so space becomes a competition.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There are other factors such as parasitism and disease as well.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Temperature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Temperature, at its extremes, can cause cell damage and protein </a:t>
            </a:r>
            <a:r>
              <a:rPr lang="en"/>
              <a:t>denaturation</a:t>
            </a:r>
            <a:r>
              <a:rPr lang="en"/>
              <a:t>, which is quite bad for an organism.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Normally, it just </a:t>
            </a:r>
            <a:r>
              <a:rPr lang="en">
                <a:solidFill>
                  <a:schemeClr val="accent5"/>
                </a:solidFill>
              </a:rPr>
              <a:t>requires that animals spend energy regulate their internal temperatures.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The lost energy can push the costs too high and make the environment too hostile for the organism.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Water and Oxygen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Terrestrials are always under threat of dehydrating, so they tend to live around sources of water. No water, no habitat.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Oxygen isn’t a problem for terrestrials as much as it is for fish. Oxygen diffuses slowly through water, leaving it in limited supply.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Water is to </a:t>
            </a:r>
            <a:r>
              <a:rPr lang="en">
                <a:solidFill>
                  <a:schemeClr val="accent5"/>
                </a:solidFill>
              </a:rPr>
              <a:t>terrestrials</a:t>
            </a:r>
            <a:r>
              <a:rPr lang="en">
                <a:solidFill>
                  <a:schemeClr val="accent5"/>
                </a:solidFill>
              </a:rPr>
              <a:t> as oxygen is to fish. Both are a limiting factor.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Salinity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Too much salt dehydrates cells through osmosis.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 organisms get rid of excess salt via gland powers or bodily wastes.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Sunlight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Too much sun leads to drought and hot temperatures</a:t>
            </a:r>
            <a:r>
              <a:rPr lang="en"/>
              <a:t>, which are bad for organisms.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Too little sun leads to a lack of plant life and a low temperature</a:t>
            </a:r>
            <a:r>
              <a:rPr lang="en"/>
              <a:t>, which are also bad for organisms.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Seasons can impact the amount of sunlight, and temporarily allow organisms to exist where they usually wouldn’t. This is typically too short-term for any major effects though.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(If you ignore the fact that birds mass migrate seasonally)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