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2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9600">
                <a:solidFill>
                  <a:srgbClr val="FFFFFF"/>
                </a:solidFill>
              </a:rPr>
              <a:t>53.1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1229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Joe Decker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Survivorship Curve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A graphic method of representing some of the data in a life table is </a:t>
            </a:r>
            <a:r>
              <a:rPr lang="en">
                <a:solidFill>
                  <a:srgbClr val="FFFF00"/>
                </a:solidFill>
              </a:rPr>
              <a:t>survivorship curve</a:t>
            </a:r>
            <a:r>
              <a:rPr lang="en"/>
              <a:t>, a plot of the proportion or numbers in a cohort that are still alive at each age.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Type I starts flat and drops as death rate increases among cohort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Type II constant death rate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Type III reflects steep death rates at a young age and flattens out as the cohort gets older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0" y="79882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</a:t>
            </a:r>
          </a:p>
        </p:txBody>
      </p:sp>
      <p:pic>
        <p:nvPicPr>
          <p:cNvPr descr=" " id="120" name="Shape 1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70962" y="106187"/>
            <a:ext cx="6002074" cy="4801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Reproductive Rates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A </a:t>
            </a:r>
            <a:r>
              <a:rPr lang="en">
                <a:solidFill>
                  <a:srgbClr val="FFFF00"/>
                </a:solidFill>
              </a:rPr>
              <a:t>reproductive table, </a:t>
            </a:r>
            <a:r>
              <a:rPr lang="en">
                <a:solidFill>
                  <a:srgbClr val="999999"/>
                </a:solidFill>
              </a:rPr>
              <a:t>a fertility schedule, is an age specific summary of the reproductive rates in a population.  </a:t>
            </a:r>
          </a:p>
          <a:p>
            <a:pPr indent="-228600" lvl="0" marL="457200" rtl="0">
              <a:spcBef>
                <a:spcPts val="0"/>
              </a:spcBef>
              <a:buClr>
                <a:srgbClr val="999999"/>
              </a:buClr>
            </a:pPr>
            <a:r>
              <a:rPr lang="en">
                <a:solidFill>
                  <a:srgbClr val="999999"/>
                </a:solidFill>
              </a:rPr>
              <a:t>Measures reproductive output of a cohort until death</a:t>
            </a:r>
          </a:p>
          <a:p>
            <a:pPr indent="-228600" lvl="0" marL="457200" rtl="0">
              <a:spcBef>
                <a:spcPts val="0"/>
              </a:spcBef>
              <a:buClr>
                <a:srgbClr val="999999"/>
              </a:buClr>
            </a:pPr>
            <a:r>
              <a:rPr lang="en">
                <a:solidFill>
                  <a:srgbClr val="999999"/>
                </a:solidFill>
              </a:rPr>
              <a:t>Only female offspring and parents are considered for the data</a:t>
            </a:r>
          </a:p>
          <a:p>
            <a:pPr indent="-228600" lvl="0" marL="457200">
              <a:spcBef>
                <a:spcPts val="0"/>
              </a:spcBef>
              <a:buClr>
                <a:srgbClr val="999999"/>
              </a:buClr>
            </a:pPr>
            <a:r>
              <a:rPr lang="en">
                <a:solidFill>
                  <a:srgbClr val="999999"/>
                </a:solidFill>
              </a:rPr>
              <a:t>High reproductive rate requires ideal growth conditions in order to increase population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608800"/>
            <a:ext cx="8520600" cy="2960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lnSpc>
                <a:spcPct val="100000"/>
              </a:lnSpc>
              <a:spcBef>
                <a:spcPts val="0"/>
              </a:spcBef>
            </a:pPr>
            <a:r>
              <a:rPr lang="en"/>
              <a:t>A </a:t>
            </a:r>
            <a:r>
              <a:rPr lang="en">
                <a:solidFill>
                  <a:srgbClr val="FFFF00"/>
                </a:solidFill>
              </a:rPr>
              <a:t>Population</a:t>
            </a:r>
            <a:r>
              <a:rPr lang="en"/>
              <a:t> is a group of </a:t>
            </a:r>
            <a:r>
              <a:rPr lang="en"/>
              <a:t>individuals of a single species living in the same general area. </a:t>
            </a:r>
            <a:r>
              <a:rPr lang="en"/>
              <a:t> 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311750" y="375775"/>
            <a:ext cx="8520600" cy="10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 sz="2800">
                <a:solidFill>
                  <a:srgbClr val="FFFFFF"/>
                </a:solidFill>
              </a:rPr>
              <a:t>Dynamic biological processes influence population density, dispersion, and demographics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Density: A Dynamic Perspective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Almost impossible to count all individuals within a population to calculate density and population size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Instead, ecologists use a </a:t>
            </a:r>
            <a:r>
              <a:rPr lang="en"/>
              <a:t>variety</a:t>
            </a:r>
            <a:r>
              <a:rPr lang="en"/>
              <a:t> of </a:t>
            </a:r>
            <a:r>
              <a:rPr lang="en"/>
              <a:t>sampling</a:t>
            </a:r>
            <a:r>
              <a:rPr lang="en"/>
              <a:t> techniques to estimate these </a:t>
            </a:r>
            <a:r>
              <a:rPr lang="en"/>
              <a:t>quantities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Mark-recapture technique, county population in an area and set up a proportion, estimate based on signs such as nests, fecal droppings, tracks, etc.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Directly related to number of individuals in a population-not static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Immigration- moves individuals into a population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Death and emigration- move individuals out of a population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population density" id="75" name="Shape 75" title="View source imag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621475"/>
            <a:ext cx="8520600" cy="39005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Patterns of </a:t>
            </a:r>
            <a:r>
              <a:rPr lang="en"/>
              <a:t>Dispersion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Clumped- individuals are </a:t>
            </a:r>
            <a:r>
              <a:rPr lang="en"/>
              <a:t>aggregated</a:t>
            </a:r>
            <a:r>
              <a:rPr lang="en"/>
              <a:t> in patches where conditions are favorable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Uniform- evenly spaced pattern of </a:t>
            </a:r>
            <a:r>
              <a:rPr lang="en"/>
              <a:t>dispersion, plants secrete chemicals that inhibit growth, territorial animals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Random- unpredictable spacing that occurs where there are no strong attractions or rejections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 "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2050" y="946087"/>
            <a:ext cx="8679899" cy="32513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Demographics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</a:pPr>
            <a:r>
              <a:rPr lang="en">
                <a:solidFill>
                  <a:srgbClr val="FFFF00"/>
                </a:solidFill>
              </a:rPr>
              <a:t>Demography</a:t>
            </a:r>
            <a:r>
              <a:rPr lang="en"/>
              <a:t> is the study of the vital statistics of populations and how they change over time.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Life Tables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Age-specific summaries of the survival pattern of a population. Was adapted to study </a:t>
            </a:r>
            <a:r>
              <a:rPr lang="en"/>
              <a:t>populations as</a:t>
            </a:r>
            <a:r>
              <a:rPr lang="en"/>
              <a:t> a whole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Cohort- group of individuals of the same age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Death rates in populations can be determined from them by looking at the age members of the populations died at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life tables" id="107" name="Shape 107" title="View source imag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662" y="207325"/>
            <a:ext cx="8196676" cy="4728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