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Average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Oswald-bold.fntdata"/><Relationship Id="rId12" Type="http://schemas.openxmlformats.org/officeDocument/2006/relationships/slide" Target="slides/slide8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27228" y="941350"/>
            <a:ext cx="46206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Population Ecology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53.1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By Camryn England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899" y="2820699"/>
            <a:ext cx="4074101" cy="20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087" y="234749"/>
            <a:ext cx="3247725" cy="24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Patterns of Dispersion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5029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Another pattern of dispersion is uniform. A </a:t>
            </a:r>
            <a:r>
              <a:rPr b="1" lang="en" sz="2400">
                <a:solidFill>
                  <a:srgbClr val="FFFFFF"/>
                </a:solidFill>
              </a:rPr>
              <a:t>uniform</a:t>
            </a:r>
            <a:r>
              <a:rPr lang="en" sz="2400"/>
              <a:t>, or evenly spaced, pattern of dispersion may result from direct interactions between individuals in the population.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This shows </a:t>
            </a:r>
            <a:r>
              <a:rPr b="1" lang="en" sz="2400">
                <a:solidFill>
                  <a:srgbClr val="FFFFFF"/>
                </a:solidFill>
              </a:rPr>
              <a:t>territoriality</a:t>
            </a:r>
            <a:r>
              <a:rPr lang="en" sz="2400"/>
              <a:t>, the defense of a bounded physical space, between individuals.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500" y="1346099"/>
            <a:ext cx="3802500" cy="25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Patterns of Dispersion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4386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Lastly there is </a:t>
            </a:r>
            <a:r>
              <a:rPr b="1" lang="en" sz="2400">
                <a:solidFill>
                  <a:srgbClr val="FFFFFF"/>
                </a:solidFill>
              </a:rPr>
              <a:t>random</a:t>
            </a:r>
            <a:r>
              <a:rPr lang="en" sz="2400"/>
              <a:t> dispersion.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The position of each individual in a population is independent of other individuals.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699" y="1170125"/>
            <a:ext cx="4140899" cy="320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Demographics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Demography is the study of the vital statistics of populations and how they change over time. Of particular interest to demographers are the birth rates and death rates.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Demographers use life tables  to determine how long, on average, an animal in a population could be expected to live.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42900"/>
            <a:ext cx="76200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Survivorship Curves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graphic method of representing some of the data in a life table is a survivorship curve, a plot of the proportion or numbers in a </a:t>
            </a:r>
            <a:r>
              <a:rPr b="1" lang="en" sz="2400">
                <a:solidFill>
                  <a:srgbClr val="FFFFFF"/>
                </a:solidFill>
              </a:rPr>
              <a:t>cohort</a:t>
            </a:r>
            <a:r>
              <a:rPr lang="en" sz="2400"/>
              <a:t> (group of individuals the same age) still alive at each age.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750" y="677552"/>
            <a:ext cx="5086775" cy="40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Reproductive Tables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reproductive table or fertility schedule, is an age specific summary of the reproductive rates in a population. It measures the reproductive output of a cohort from birth until death.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Ex: Squirrels have a litter of 2-6 young once a year for less than a decade. Whereas oak trees drop millions of acorns for tens or hundreds of years.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550" y="266437"/>
            <a:ext cx="4361399" cy="461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3956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Chapter 53.1</a:t>
            </a:r>
            <a:r>
              <a:rPr lang="en"/>
              <a:t> 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What is Population Ecology?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 study of populations in relation to their environment. Population Ecology explores: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How biotic and abiotic factors influence density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Distribution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Size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Age Structures of populations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Chapter 53.1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5705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 </a:t>
            </a:r>
            <a:r>
              <a:rPr b="1" lang="en" sz="2400">
                <a:solidFill>
                  <a:srgbClr val="F3F3F3"/>
                </a:solidFill>
              </a:rPr>
              <a:t>population</a:t>
            </a:r>
            <a:r>
              <a:rPr lang="en" sz="2400"/>
              <a:t> is a group of individuals of a single species living in the same general area. 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Members of a population rely on the same food sources, are affected by the same environmental factors, and are likely to breed and interact with one another.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730" y="445025"/>
            <a:ext cx="3152874" cy="2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4425" y="2868649"/>
            <a:ext cx="3431475" cy="20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Density and Dispersion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</a:t>
            </a:r>
            <a:r>
              <a:rPr b="1" lang="en" sz="2400">
                <a:solidFill>
                  <a:srgbClr val="FFFFFF"/>
                </a:solidFill>
              </a:rPr>
              <a:t>density</a:t>
            </a:r>
            <a:r>
              <a:rPr lang="en" sz="2400"/>
              <a:t> of a population is the number of individuals per unit area or volume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Ex: The number of oak trees per square kilometer in the Minnesota county or the Escherichia Coli Bacteria per square millimeter in a test tube.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Density and Dispersion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Dispersion</a:t>
            </a:r>
            <a:r>
              <a:rPr lang="en" sz="2400"/>
              <a:t> is the pattern of spacing among individuals within the boundaries of a population.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925" y="2146024"/>
            <a:ext cx="4323075" cy="29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Density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689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 most cases it is impractical or impossible to count all the individuals in a population.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Instead, Ecologists use a variety of sampling techniques to estimate density and total population sizes.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Density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For example, an Ecologist might: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Count the number of oak trees in several randomly located 100x100 m plots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Calculate the average density in the plots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Then extend the estimate to the population size in the entire area.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Density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Density changes as individuals are added or removed from a population.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Addition occurs through</a:t>
            </a:r>
            <a:r>
              <a:rPr b="1" lang="en" sz="2400">
                <a:solidFill>
                  <a:srgbClr val="FFFFFF"/>
                </a:solidFill>
              </a:rPr>
              <a:t> birth</a:t>
            </a:r>
            <a:r>
              <a:rPr lang="en" sz="2400"/>
              <a:t> and </a:t>
            </a:r>
            <a:r>
              <a:rPr b="1" lang="en" sz="2400">
                <a:solidFill>
                  <a:srgbClr val="FFFFFF"/>
                </a:solidFill>
              </a:rPr>
              <a:t>immigration</a:t>
            </a:r>
            <a:r>
              <a:rPr lang="en" sz="2400"/>
              <a:t>, the influx of new individuals from other areas.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Factors that remove individuals are </a:t>
            </a:r>
            <a:r>
              <a:rPr b="1" lang="en" sz="2400">
                <a:solidFill>
                  <a:srgbClr val="FFFFFF"/>
                </a:solidFill>
              </a:rPr>
              <a:t>death</a:t>
            </a:r>
            <a:r>
              <a:rPr lang="en" sz="2400"/>
              <a:t> and </a:t>
            </a:r>
            <a:r>
              <a:rPr b="1" lang="en" sz="2400">
                <a:solidFill>
                  <a:srgbClr val="FFFFFF"/>
                </a:solidFill>
              </a:rPr>
              <a:t>emigration</a:t>
            </a:r>
            <a:r>
              <a:rPr lang="en" sz="2400"/>
              <a:t>, the movement of individuals into other locations.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Patterns of Dispersion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4634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most common pattern of dispersion is clumped, in which individuals are aggregated in patches.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Ex: Plants and fungi are often clumped where soil conditions favor germination and growth.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99" y="545166"/>
            <a:ext cx="3912450" cy="156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225" y="2443900"/>
            <a:ext cx="3810000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