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5" Type="http://schemas.openxmlformats.org/officeDocument/2006/relationships/image" Target="../media/image09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Concept 53.2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Exponential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they start putting formulas together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HANG ON TIGHT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687" y="1404937"/>
            <a:ext cx="195262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formulos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N                                                           N  = change in population size</a:t>
            </a:r>
            <a:br>
              <a:rPr lang="en"/>
            </a:br>
            <a:r>
              <a:rPr lang="en"/>
              <a:t> _____    =  bN - mN</a:t>
            </a:r>
            <a:br>
              <a:rPr lang="en"/>
            </a:br>
            <a:r>
              <a:rPr lang="en"/>
              <a:t>      t                                                             t  = change in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R = b - m                   R = Rate of Increase  m = mortality decrease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</a:t>
            </a:r>
            <a:r>
              <a:rPr lang="en"/>
              <a:t>b</a:t>
            </a:r>
            <a:r>
              <a:rPr lang="en"/>
              <a:t> =  Birth Increase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                                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00" y="1631775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50" y="2385275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300" y="1524600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75" y="2250800"/>
            <a:ext cx="524800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 Curve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75" y="1202200"/>
            <a:ext cx="4886324" cy="33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012" y="1202187"/>
            <a:ext cx="235267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Applying what we know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75" y="1315187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125" y="1406112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0950" y="3375487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2200" y="1017712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8300" y="2949362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600" y="2606326"/>
            <a:ext cx="2359774" cy="19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2994" y="1152475"/>
            <a:ext cx="1882499" cy="204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for having me folks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ya know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Exponential Model: An Invaluable Tool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Exponential Model describes population growth in an idealized, unlimited </a:t>
            </a:r>
            <a:r>
              <a:rPr lang="en"/>
              <a:t>environment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125" y="2021875"/>
            <a:ext cx="3996975" cy="22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Reproduction in a Population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Different species have vastly different rates of reproduction in some instances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For example, some </a:t>
            </a:r>
            <a:r>
              <a:rPr lang="en"/>
              <a:t>bacteria</a:t>
            </a:r>
            <a:r>
              <a:rPr lang="en"/>
              <a:t> species can reproduce every 20 minutes, while some animals like elephants can have a maximum of 6 offspring per their 100 year lives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2739100"/>
            <a:ext cx="2203450" cy="204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625" y="3423450"/>
            <a:ext cx="1231650" cy="11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0506" y="2739100"/>
            <a:ext cx="2710593" cy="2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 we care?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Studying population growth in an ideal, unlimited </a:t>
            </a:r>
            <a:r>
              <a:rPr lang="en"/>
              <a:t>environment</a:t>
            </a:r>
            <a:r>
              <a:rPr lang="en"/>
              <a:t> reveals how fast a population is capable of growing and the conditions under which rapid growth might actually occur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00" y="2371712"/>
            <a:ext cx="38100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51700" y="2239925"/>
            <a:ext cx="41394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Here comes the Math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300" y="1447800"/>
            <a:ext cx="6741874" cy="36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Capita Rate of Increase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Change in population    =     Births   +   Immigrants   -  Deaths - Emigrants  	</a:t>
            </a:r>
            <a:br>
              <a:rPr lang="en"/>
            </a:br>
            <a:r>
              <a:rPr lang="en"/>
              <a:t>            Size                                           entering the                    leaving the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Population                     Population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 more complex now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N                                                           N  = change in population size</a:t>
            </a:r>
            <a:br>
              <a:rPr lang="en"/>
            </a:br>
            <a:r>
              <a:rPr lang="en"/>
              <a:t> _____    =  B - D</a:t>
            </a:r>
            <a:br>
              <a:rPr lang="en"/>
            </a:br>
            <a:r>
              <a:rPr lang="en"/>
              <a:t>      </a:t>
            </a:r>
            <a:r>
              <a:rPr lang="en"/>
              <a:t>t</a:t>
            </a:r>
            <a:r>
              <a:rPr lang="en"/>
              <a:t>                                                             t  = change in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 B = Births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 D = Deaths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00" y="1631775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50" y="2385275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300" y="1524600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75" y="2250800"/>
            <a:ext cx="524800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Birth Rate Per Capita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B = bN                   B = Births per year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</a:t>
            </a:r>
            <a:r>
              <a:rPr lang="en"/>
              <a:t>b =  Birth rate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N = Population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75" y="2977444"/>
            <a:ext cx="1549425" cy="1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6774">
            <a:off x="6294299" y="103837"/>
            <a:ext cx="2857499" cy="23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Death rate Per Capita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D = mN                       D = Deaths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</a:t>
            </a:r>
            <a:r>
              <a:rPr lang="en"/>
              <a:t>m</a:t>
            </a:r>
            <a:r>
              <a:rPr lang="en"/>
              <a:t> = mortality rate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N = population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525" y="2383875"/>
            <a:ext cx="2809124" cy="2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