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A86E8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community interactions are classified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Chapter 54.1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Commensalism 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b="1" lang="en" sz="2400" u="sng"/>
              <a:t>Commensalism</a:t>
            </a:r>
            <a:r>
              <a:rPr b="1" lang="en" sz="2400"/>
              <a:t> is an interaction between species that benefits one of the species but neither harms nor helps the other (+/0). 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Commensal interactions are difficult to document in nature because relationships usually help or harm one species, even slightly. </a:t>
            </a:r>
          </a:p>
          <a:p>
            <a:pPr indent="-381000" lvl="0" marL="457200">
              <a:spcBef>
                <a:spcPts val="0"/>
              </a:spcBef>
              <a:buSzPct val="100000"/>
            </a:pPr>
            <a:r>
              <a:rPr lang="en" sz="2400"/>
              <a:t>A possible example is a species receiving another species’ inadvertently exposed food.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Interspecific interactions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b="1" lang="en" sz="2400"/>
              <a:t>Interspecific interactions are the relationships between two organisms</a:t>
            </a:r>
          </a:p>
          <a:p>
            <a:pPr indent="-381000" lvl="0" marL="457200">
              <a:spcBef>
                <a:spcPts val="0"/>
              </a:spcBef>
              <a:buSzPct val="100000"/>
            </a:pPr>
            <a:r>
              <a:rPr lang="en" sz="2400"/>
              <a:t>Some examples are competition, predation, herbivory, symbiosis (parasitism, mutualism), and facilitation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Competition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b="1" lang="en" sz="2400" u="sng"/>
              <a:t>Interspecific competition</a:t>
            </a:r>
            <a:r>
              <a:rPr b="1" lang="en" sz="2400"/>
              <a:t> is a - / - that occurs when individuals or different species compete for the same resource. </a:t>
            </a:r>
            <a:r>
              <a:rPr lang="en" sz="2400"/>
              <a:t>Ex. Bison and Grasshoppers both eat grass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b="1" lang="en" sz="2400" u="sng"/>
              <a:t>Competitive exclusion</a:t>
            </a:r>
            <a:r>
              <a:rPr b="1" lang="en" sz="2400"/>
              <a:t> is when one competitor will eliminate the other due to the slightest of advantages.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Ecological Niches and Natural Selection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b="1" lang="en" sz="2400"/>
              <a:t>The sum of a species’ use of the biotic and abiotic resources in its environment is known as an </a:t>
            </a:r>
            <a:r>
              <a:rPr b="1" lang="en" sz="2400" u="sng"/>
              <a:t>ecological niche.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Niches are necessary so that species can live together in an environment.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b="1" lang="en" sz="2400" u="sng"/>
              <a:t>Resource partitioning </a:t>
            </a:r>
            <a:r>
              <a:rPr b="1" lang="en" sz="2400"/>
              <a:t>is the differentiation of niches that enables similar species to coexist in a community.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Predation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b="1" lang="en" u="sng"/>
              <a:t>Predation</a:t>
            </a:r>
            <a:r>
              <a:rPr b="1" lang="en"/>
              <a:t> refers to an + / - interaction between species where one species, the predator, kills another, the prey.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Many predators have adaptations such as claws, fangs, or even poison to help kill the prey.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Prey also have adaptations to help them escape from being killed.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For example, </a:t>
            </a:r>
            <a:r>
              <a:rPr b="1" lang="en"/>
              <a:t>cryptic coloration</a:t>
            </a:r>
            <a:r>
              <a:rPr lang="en"/>
              <a:t>, or camouflage makes it difficult for the predators to see the prey. </a:t>
            </a:r>
            <a:r>
              <a:rPr b="1" lang="en"/>
              <a:t>Aposematic coloration</a:t>
            </a:r>
            <a:r>
              <a:rPr lang="en"/>
              <a:t> scares predators off because of the colors that can possibly mean danger. Some prey are even protected by their resemblance to other species.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Herbivory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SzPct val="100000"/>
            </a:pPr>
            <a:r>
              <a:rPr b="1" lang="en" sz="2200" u="sng"/>
              <a:t>Herbivory</a:t>
            </a:r>
            <a:r>
              <a:rPr b="1" lang="en" sz="2200"/>
              <a:t> refers to a +/- interaction in which an organism eats parts of a plant/ alga.</a:t>
            </a:r>
          </a:p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" sz="2200"/>
              <a:t>The herbivores benefit while the plants suffer.</a:t>
            </a:r>
          </a:p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" sz="2200"/>
              <a:t>Herbivores have developed adaptations such as chemical sensors to help them determine if the plant is poisonous or not.</a:t>
            </a:r>
          </a:p>
          <a:p>
            <a:pPr indent="-368300" lvl="0" marL="457200">
              <a:spcBef>
                <a:spcPts val="0"/>
              </a:spcBef>
              <a:buSzPct val="100000"/>
            </a:pPr>
            <a:r>
              <a:rPr lang="en" sz="2200"/>
              <a:t>Some of the plants, since they are unable to run away, have developed an arsenal to defend themselves such as toxins or thornes.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Symbiosis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b="1" lang="en" sz="2400"/>
              <a:t>When individuals of two or more species live in direct and intimate contact with one another, their relationship is known as </a:t>
            </a:r>
            <a:r>
              <a:rPr b="1" lang="en" sz="2400" u="sng"/>
              <a:t>symbiosis.</a:t>
            </a:r>
          </a:p>
          <a:p>
            <a:pPr indent="-381000" lvl="0" marL="457200">
              <a:spcBef>
                <a:spcPts val="0"/>
              </a:spcBef>
              <a:buSzPct val="100000"/>
            </a:pPr>
            <a:r>
              <a:rPr lang="en" sz="2400"/>
              <a:t>Symbiosis can be harmful, helpful, or neutral.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 sz="2400" u="sng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Parasitism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b="1" lang="en" sz="2400" u="sng"/>
              <a:t>Parasitism</a:t>
            </a:r>
            <a:r>
              <a:rPr b="1" lang="en" sz="2400"/>
              <a:t> is a +/- symbiotic interaction in which one organism, the </a:t>
            </a:r>
            <a:r>
              <a:rPr b="1" lang="en" sz="2400" u="sng"/>
              <a:t>parasite</a:t>
            </a:r>
            <a:r>
              <a:rPr b="1" lang="en" sz="2400"/>
              <a:t>, derives its nourishment from another organism, its</a:t>
            </a:r>
            <a:r>
              <a:rPr b="1" lang="en" sz="2400" u="sng"/>
              <a:t> host</a:t>
            </a:r>
            <a:r>
              <a:rPr b="1" lang="en" sz="2400"/>
              <a:t>, which is harmed in the process.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There are two types of parasites. </a:t>
            </a:r>
            <a:r>
              <a:rPr b="1" lang="en" sz="2400" u="sng"/>
              <a:t>Endoparasites</a:t>
            </a:r>
            <a:r>
              <a:rPr b="1" lang="en" sz="2400"/>
              <a:t> are parasites that live in the body of the host, such as tapeworms. </a:t>
            </a:r>
            <a:r>
              <a:rPr b="1" lang="en" sz="2400" u="sng"/>
              <a:t>Ectoparasites</a:t>
            </a:r>
            <a:r>
              <a:rPr b="1" lang="en" sz="2400"/>
              <a:t> are parasites that feed on the external structure of a host, such as ticks and lice.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Mutualism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b="1" lang="en" sz="2400" u="sng"/>
              <a:t>Mutualism</a:t>
            </a:r>
            <a:r>
              <a:rPr b="1" lang="en" sz="2400"/>
              <a:t> is an interspecific interaction that benefits both species. Also known as a +/+. 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Mutualism is the friendliest relationship, as no species are harmed, and they only benefit from one another. </a:t>
            </a:r>
          </a:p>
          <a:p>
            <a:pPr indent="-381000" lvl="0" marL="457200">
              <a:spcBef>
                <a:spcPts val="0"/>
              </a:spcBef>
              <a:buSzPct val="100000"/>
            </a:pPr>
            <a:r>
              <a:rPr lang="en" sz="2400"/>
              <a:t>Ex. Associations between fungi and the roots of plants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