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Lst>
  <p:sldSz cy="5143500" cx="9144000"/>
  <p:notesSz cx="6858000" cy="9144000"/>
  <p:embeddedFontLst>
    <p:embeddedFont>
      <p:font typeface="Playfair Display"/>
      <p:regular r:id="rId20"/>
      <p:bold r:id="rId21"/>
      <p:italic r:id="rId22"/>
      <p:boldItalic r:id="rId23"/>
    </p:embeddedFont>
    <p:embeddedFont>
      <p:font typeface="Montserrat"/>
      <p:regular r:id="rId24"/>
      <p:bold r:id="rId25"/>
      <p:italic r:id="rId26"/>
      <p:boldItalic r:id="rId27"/>
    </p:embeddedFont>
    <p:embeddedFont>
      <p:font typeface="Oswald"/>
      <p:regular r:id="rId28"/>
      <p:bold r:id="rId2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20" Type="http://schemas.openxmlformats.org/officeDocument/2006/relationships/font" Target="fonts/PlayfairDisplay-regular.fntdata"/><Relationship Id="rId22" Type="http://schemas.openxmlformats.org/officeDocument/2006/relationships/font" Target="fonts/PlayfairDisplay-italic.fntdata"/><Relationship Id="rId21" Type="http://schemas.openxmlformats.org/officeDocument/2006/relationships/font" Target="fonts/PlayfairDisplay-bold.fntdata"/><Relationship Id="rId24" Type="http://schemas.openxmlformats.org/officeDocument/2006/relationships/font" Target="fonts/Montserrat-regular.fntdata"/><Relationship Id="rId23" Type="http://schemas.openxmlformats.org/officeDocument/2006/relationships/font" Target="fonts/PlayfairDisplay-boldItalic.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font" Target="fonts/Montserrat-italic.fntdata"/><Relationship Id="rId25" Type="http://schemas.openxmlformats.org/officeDocument/2006/relationships/font" Target="fonts/Montserrat-bold.fntdata"/><Relationship Id="rId28" Type="http://schemas.openxmlformats.org/officeDocument/2006/relationships/font" Target="fonts/Oswald-regular.fntdata"/><Relationship Id="rId27" Type="http://schemas.openxmlformats.org/officeDocument/2006/relationships/font" Target="fonts/Montserrat-boldItalic.fntdata"/><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font" Target="fonts/Oswald-bold.fntdata"/><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4" name="Shape 54"/>
        <p:cNvGrpSpPr/>
        <p:nvPr/>
      </p:nvGrpSpPr>
      <p:grpSpPr>
        <a:xfrm>
          <a:off x="0" y="0"/>
          <a:ext cx="0" cy="0"/>
          <a:chOff x="0" y="0"/>
          <a:chExt cx="0" cy="0"/>
        </a:xfrm>
      </p:grpSpPr>
      <p:sp>
        <p:nvSpPr>
          <p:cNvPr id="55" name="Shape 55"/>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6" name="Shape 5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8" name="Shape 108"/>
        <p:cNvGrpSpPr/>
        <p:nvPr/>
      </p:nvGrpSpPr>
      <p:grpSpPr>
        <a:xfrm>
          <a:off x="0" y="0"/>
          <a:ext cx="0" cy="0"/>
          <a:chOff x="0" y="0"/>
          <a:chExt cx="0" cy="0"/>
        </a:xfrm>
      </p:grpSpPr>
      <p:sp>
        <p:nvSpPr>
          <p:cNvPr id="109" name="Shape 10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0" name="Shape 11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4" name="Shape 114"/>
        <p:cNvGrpSpPr/>
        <p:nvPr/>
      </p:nvGrpSpPr>
      <p:grpSpPr>
        <a:xfrm>
          <a:off x="0" y="0"/>
          <a:ext cx="0" cy="0"/>
          <a:chOff x="0" y="0"/>
          <a:chExt cx="0" cy="0"/>
        </a:xfrm>
      </p:grpSpPr>
      <p:sp>
        <p:nvSpPr>
          <p:cNvPr id="115" name="Shape 11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6" name="Shape 11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0" name="Shape 120"/>
        <p:cNvGrpSpPr/>
        <p:nvPr/>
      </p:nvGrpSpPr>
      <p:grpSpPr>
        <a:xfrm>
          <a:off x="0" y="0"/>
          <a:ext cx="0" cy="0"/>
          <a:chOff x="0" y="0"/>
          <a:chExt cx="0" cy="0"/>
        </a:xfrm>
      </p:grpSpPr>
      <p:sp>
        <p:nvSpPr>
          <p:cNvPr id="121" name="Shape 12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2" name="Shape 12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6" name="Shape 126"/>
        <p:cNvGrpSpPr/>
        <p:nvPr/>
      </p:nvGrpSpPr>
      <p:grpSpPr>
        <a:xfrm>
          <a:off x="0" y="0"/>
          <a:ext cx="0" cy="0"/>
          <a:chOff x="0" y="0"/>
          <a:chExt cx="0" cy="0"/>
        </a:xfrm>
      </p:grpSpPr>
      <p:sp>
        <p:nvSpPr>
          <p:cNvPr id="127" name="Shape 12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8" name="Shape 12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2" name="Shape 132"/>
        <p:cNvGrpSpPr/>
        <p:nvPr/>
      </p:nvGrpSpPr>
      <p:grpSpPr>
        <a:xfrm>
          <a:off x="0" y="0"/>
          <a:ext cx="0" cy="0"/>
          <a:chOff x="0" y="0"/>
          <a:chExt cx="0" cy="0"/>
        </a:xfrm>
      </p:grpSpPr>
      <p:sp>
        <p:nvSpPr>
          <p:cNvPr id="133" name="Shape 13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4" name="Shape 13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8" name="Shape 138"/>
        <p:cNvGrpSpPr/>
        <p:nvPr/>
      </p:nvGrpSpPr>
      <p:grpSpPr>
        <a:xfrm>
          <a:off x="0" y="0"/>
          <a:ext cx="0" cy="0"/>
          <a:chOff x="0" y="0"/>
          <a:chExt cx="0" cy="0"/>
        </a:xfrm>
      </p:grpSpPr>
      <p:sp>
        <p:nvSpPr>
          <p:cNvPr id="139" name="Shape 13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0" name="Shape 14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0" name="Shape 60"/>
        <p:cNvGrpSpPr/>
        <p:nvPr/>
      </p:nvGrpSpPr>
      <p:grpSpPr>
        <a:xfrm>
          <a:off x="0" y="0"/>
          <a:ext cx="0" cy="0"/>
          <a:chOff x="0" y="0"/>
          <a:chExt cx="0" cy="0"/>
        </a:xfrm>
      </p:grpSpPr>
      <p:sp>
        <p:nvSpPr>
          <p:cNvPr id="61" name="Shape 6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2" name="Shape 6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6" name="Shape 66"/>
        <p:cNvGrpSpPr/>
        <p:nvPr/>
      </p:nvGrpSpPr>
      <p:grpSpPr>
        <a:xfrm>
          <a:off x="0" y="0"/>
          <a:ext cx="0" cy="0"/>
          <a:chOff x="0" y="0"/>
          <a:chExt cx="0" cy="0"/>
        </a:xfrm>
      </p:grpSpPr>
      <p:sp>
        <p:nvSpPr>
          <p:cNvPr id="67" name="Shape 6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8" name="Shape 6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2" name="Shape 72"/>
        <p:cNvGrpSpPr/>
        <p:nvPr/>
      </p:nvGrpSpPr>
      <p:grpSpPr>
        <a:xfrm>
          <a:off x="0" y="0"/>
          <a:ext cx="0" cy="0"/>
          <a:chOff x="0" y="0"/>
          <a:chExt cx="0" cy="0"/>
        </a:xfrm>
      </p:grpSpPr>
      <p:sp>
        <p:nvSpPr>
          <p:cNvPr id="73" name="Shape 7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4" name="Shape 7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8" name="Shape 78"/>
        <p:cNvGrpSpPr/>
        <p:nvPr/>
      </p:nvGrpSpPr>
      <p:grpSpPr>
        <a:xfrm>
          <a:off x="0" y="0"/>
          <a:ext cx="0" cy="0"/>
          <a:chOff x="0" y="0"/>
          <a:chExt cx="0" cy="0"/>
        </a:xfrm>
      </p:grpSpPr>
      <p:sp>
        <p:nvSpPr>
          <p:cNvPr id="79" name="Shape 7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0" name="Shape 8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4" name="Shape 84"/>
        <p:cNvGrpSpPr/>
        <p:nvPr/>
      </p:nvGrpSpPr>
      <p:grpSpPr>
        <a:xfrm>
          <a:off x="0" y="0"/>
          <a:ext cx="0" cy="0"/>
          <a:chOff x="0" y="0"/>
          <a:chExt cx="0" cy="0"/>
        </a:xfrm>
      </p:grpSpPr>
      <p:sp>
        <p:nvSpPr>
          <p:cNvPr id="85" name="Shape 8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6" name="Shape 8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0" name="Shape 90"/>
        <p:cNvGrpSpPr/>
        <p:nvPr/>
      </p:nvGrpSpPr>
      <p:grpSpPr>
        <a:xfrm>
          <a:off x="0" y="0"/>
          <a:ext cx="0" cy="0"/>
          <a:chOff x="0" y="0"/>
          <a:chExt cx="0" cy="0"/>
        </a:xfrm>
      </p:grpSpPr>
      <p:sp>
        <p:nvSpPr>
          <p:cNvPr id="91" name="Shape 9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2" name="Shape 9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6" name="Shape 96"/>
        <p:cNvGrpSpPr/>
        <p:nvPr/>
      </p:nvGrpSpPr>
      <p:grpSpPr>
        <a:xfrm>
          <a:off x="0" y="0"/>
          <a:ext cx="0" cy="0"/>
          <a:chOff x="0" y="0"/>
          <a:chExt cx="0" cy="0"/>
        </a:xfrm>
      </p:grpSpPr>
      <p:sp>
        <p:nvSpPr>
          <p:cNvPr id="97" name="Shape 9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8" name="Shape 9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2" name="Shape 102"/>
        <p:cNvGrpSpPr/>
        <p:nvPr/>
      </p:nvGrpSpPr>
      <p:grpSpPr>
        <a:xfrm>
          <a:off x="0" y="0"/>
          <a:ext cx="0" cy="0"/>
          <a:chOff x="0" y="0"/>
          <a:chExt cx="0" cy="0"/>
        </a:xfrm>
      </p:grpSpPr>
      <p:sp>
        <p:nvSpPr>
          <p:cNvPr id="103" name="Shape 10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4" name="Shape 10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bg>
      <p:bgPr>
        <a:solidFill>
          <a:schemeClr val="dk1"/>
        </a:solidFill>
      </p:bgPr>
    </p:bg>
    <p:spTree>
      <p:nvGrpSpPr>
        <p:cNvPr id="9" name="Shape 9"/>
        <p:cNvGrpSpPr/>
        <p:nvPr/>
      </p:nvGrpSpPr>
      <p:grpSpPr>
        <a:xfrm>
          <a:off x="0" y="0"/>
          <a:ext cx="0" cy="0"/>
          <a:chOff x="0" y="0"/>
          <a:chExt cx="0" cy="0"/>
        </a:xfrm>
      </p:grpSpPr>
      <p:sp>
        <p:nvSpPr>
          <p:cNvPr id="10" name="Shape 10"/>
          <p:cNvSpPr/>
          <p:nvPr/>
        </p:nvSpPr>
        <p:spPr>
          <a:xfrm>
            <a:off x="4286250" y="0"/>
            <a:ext cx="72300" cy="5143500"/>
          </a:xfrm>
          <a:prstGeom prst="rect">
            <a:avLst/>
          </a:prstGeom>
          <a:solidFill>
            <a:schemeClr val="dk2"/>
          </a:solidFill>
          <a:ln>
            <a:noFill/>
          </a:ln>
        </p:spPr>
        <p:txBody>
          <a:bodyPr anchorCtr="0" anchor="ctr" bIns="91425" lIns="91425" rIns="91425" tIns="91425">
            <a:noAutofit/>
          </a:bodyPr>
          <a:lstStyle/>
          <a:p>
            <a:pPr lvl="0">
              <a:spcBef>
                <a:spcPts val="0"/>
              </a:spcBef>
              <a:buNone/>
            </a:pPr>
            <a:r>
              <a:t/>
            </a:r>
            <a:endParaRPr/>
          </a:p>
        </p:txBody>
      </p:sp>
      <p:sp>
        <p:nvSpPr>
          <p:cNvPr id="11" name="Shape 11"/>
          <p:cNvSpPr/>
          <p:nvPr/>
        </p:nvSpPr>
        <p:spPr>
          <a:xfrm>
            <a:off x="4358475" y="0"/>
            <a:ext cx="3853200" cy="5143500"/>
          </a:xfrm>
          <a:prstGeom prst="rect">
            <a:avLst/>
          </a:prstGeom>
          <a:solidFill>
            <a:schemeClr val="accent5"/>
          </a:solidFill>
          <a:ln>
            <a:noFill/>
          </a:ln>
        </p:spPr>
        <p:txBody>
          <a:bodyPr anchorCtr="0" anchor="ctr" bIns="91425" lIns="91425" rIns="91425" tIns="91425">
            <a:noAutofit/>
          </a:bodyPr>
          <a:lstStyle/>
          <a:p>
            <a:pPr lvl="0">
              <a:spcBef>
                <a:spcPts val="0"/>
              </a:spcBef>
              <a:buNone/>
            </a:pPr>
            <a:r>
              <a:t/>
            </a:r>
            <a:endParaRPr/>
          </a:p>
        </p:txBody>
      </p:sp>
      <p:sp>
        <p:nvSpPr>
          <p:cNvPr id="12" name="Shape 12"/>
          <p:cNvSpPr txBox="1"/>
          <p:nvPr>
            <p:ph type="ctrTitle"/>
          </p:nvPr>
        </p:nvSpPr>
        <p:spPr>
          <a:xfrm>
            <a:off x="344250" y="1403850"/>
            <a:ext cx="8455500" cy="2146800"/>
          </a:xfrm>
          <a:prstGeom prst="rect">
            <a:avLst/>
          </a:prstGeom>
          <a:solidFill>
            <a:srgbClr val="FFFFFF"/>
          </a:solidFill>
        </p:spPr>
        <p:txBody>
          <a:bodyPr anchorCtr="0" anchor="ctr" bIns="91425" lIns="91425" rIns="91425" tIns="91425"/>
          <a:lstStyle>
            <a:lvl1pPr lvl="0" algn="ctr">
              <a:spcBef>
                <a:spcPts val="0"/>
              </a:spcBef>
              <a:buSzPct val="100000"/>
              <a:buFont typeface="Playfair Display"/>
              <a:defRPr b="1" sz="6800">
                <a:latin typeface="Playfair Display"/>
                <a:ea typeface="Playfair Display"/>
                <a:cs typeface="Playfair Display"/>
                <a:sym typeface="Playfair Display"/>
              </a:defRPr>
            </a:lvl1pPr>
            <a:lvl2pPr lvl="1" algn="ctr">
              <a:spcBef>
                <a:spcPts val="0"/>
              </a:spcBef>
              <a:buSzPct val="100000"/>
              <a:buFont typeface="Playfair Display"/>
              <a:defRPr b="1" sz="6800">
                <a:latin typeface="Playfair Display"/>
                <a:ea typeface="Playfair Display"/>
                <a:cs typeface="Playfair Display"/>
                <a:sym typeface="Playfair Display"/>
              </a:defRPr>
            </a:lvl2pPr>
            <a:lvl3pPr lvl="2" algn="ctr">
              <a:spcBef>
                <a:spcPts val="0"/>
              </a:spcBef>
              <a:buSzPct val="100000"/>
              <a:buFont typeface="Playfair Display"/>
              <a:defRPr b="1" sz="6800">
                <a:latin typeface="Playfair Display"/>
                <a:ea typeface="Playfair Display"/>
                <a:cs typeface="Playfair Display"/>
                <a:sym typeface="Playfair Display"/>
              </a:defRPr>
            </a:lvl3pPr>
            <a:lvl4pPr lvl="3" algn="ctr">
              <a:spcBef>
                <a:spcPts val="0"/>
              </a:spcBef>
              <a:buSzPct val="100000"/>
              <a:buFont typeface="Playfair Display"/>
              <a:defRPr b="1" sz="6800">
                <a:latin typeface="Playfair Display"/>
                <a:ea typeface="Playfair Display"/>
                <a:cs typeface="Playfair Display"/>
                <a:sym typeface="Playfair Display"/>
              </a:defRPr>
            </a:lvl4pPr>
            <a:lvl5pPr lvl="4" algn="ctr">
              <a:spcBef>
                <a:spcPts val="0"/>
              </a:spcBef>
              <a:buSzPct val="100000"/>
              <a:buFont typeface="Playfair Display"/>
              <a:defRPr b="1" sz="6800">
                <a:latin typeface="Playfair Display"/>
                <a:ea typeface="Playfair Display"/>
                <a:cs typeface="Playfair Display"/>
                <a:sym typeface="Playfair Display"/>
              </a:defRPr>
            </a:lvl5pPr>
            <a:lvl6pPr lvl="5" algn="ctr">
              <a:spcBef>
                <a:spcPts val="0"/>
              </a:spcBef>
              <a:buSzPct val="100000"/>
              <a:buFont typeface="Playfair Display"/>
              <a:defRPr b="1" sz="6800">
                <a:latin typeface="Playfair Display"/>
                <a:ea typeface="Playfair Display"/>
                <a:cs typeface="Playfair Display"/>
                <a:sym typeface="Playfair Display"/>
              </a:defRPr>
            </a:lvl6pPr>
            <a:lvl7pPr lvl="6" algn="ctr">
              <a:spcBef>
                <a:spcPts val="0"/>
              </a:spcBef>
              <a:buSzPct val="100000"/>
              <a:buFont typeface="Playfair Display"/>
              <a:defRPr b="1" sz="6800">
                <a:latin typeface="Playfair Display"/>
                <a:ea typeface="Playfair Display"/>
                <a:cs typeface="Playfair Display"/>
                <a:sym typeface="Playfair Display"/>
              </a:defRPr>
            </a:lvl7pPr>
            <a:lvl8pPr lvl="7" algn="ctr">
              <a:spcBef>
                <a:spcPts val="0"/>
              </a:spcBef>
              <a:buSzPct val="100000"/>
              <a:buFont typeface="Playfair Display"/>
              <a:defRPr b="1" sz="6800">
                <a:latin typeface="Playfair Display"/>
                <a:ea typeface="Playfair Display"/>
                <a:cs typeface="Playfair Display"/>
                <a:sym typeface="Playfair Display"/>
              </a:defRPr>
            </a:lvl8pPr>
            <a:lvl9pPr lvl="8" algn="ctr">
              <a:spcBef>
                <a:spcPts val="0"/>
              </a:spcBef>
              <a:buSzPct val="100000"/>
              <a:buFont typeface="Playfair Display"/>
              <a:defRPr b="1" sz="6800">
                <a:latin typeface="Playfair Display"/>
                <a:ea typeface="Playfair Display"/>
                <a:cs typeface="Playfair Display"/>
                <a:sym typeface="Playfair Display"/>
              </a:defRPr>
            </a:lvl9pPr>
          </a:lstStyle>
          <a:p/>
        </p:txBody>
      </p:sp>
      <p:sp>
        <p:nvSpPr>
          <p:cNvPr id="13" name="Shape 13"/>
          <p:cNvSpPr txBox="1"/>
          <p:nvPr>
            <p:ph idx="1" type="subTitle"/>
          </p:nvPr>
        </p:nvSpPr>
        <p:spPr>
          <a:xfrm>
            <a:off x="344250" y="3550650"/>
            <a:ext cx="4910100" cy="577800"/>
          </a:xfrm>
          <a:prstGeom prst="rect">
            <a:avLst/>
          </a:prstGeom>
          <a:solidFill>
            <a:schemeClr val="dk2"/>
          </a:solidFill>
        </p:spPr>
        <p:txBody>
          <a:bodyPr anchorCtr="0" anchor="ctr" bIns="91425" lIns="91425" rIns="91425" tIns="91425"/>
          <a:lstStyle>
            <a:lvl1pPr lvl="0">
              <a:lnSpc>
                <a:spcPct val="100000"/>
              </a:lnSpc>
              <a:spcBef>
                <a:spcPts val="0"/>
              </a:spcBef>
              <a:spcAft>
                <a:spcPts val="0"/>
              </a:spcAft>
              <a:buClr>
                <a:schemeClr val="lt1"/>
              </a:buClr>
              <a:buSzPct val="100000"/>
              <a:buFont typeface="Montserrat"/>
              <a:buNone/>
              <a:defRPr b="1" sz="2400">
                <a:solidFill>
                  <a:schemeClr val="lt1"/>
                </a:solidFill>
                <a:latin typeface="Montserrat"/>
                <a:ea typeface="Montserrat"/>
                <a:cs typeface="Montserrat"/>
                <a:sym typeface="Montserrat"/>
              </a:defRPr>
            </a:lvl1pPr>
            <a:lvl2pPr lvl="1">
              <a:lnSpc>
                <a:spcPct val="100000"/>
              </a:lnSpc>
              <a:spcBef>
                <a:spcPts val="0"/>
              </a:spcBef>
              <a:spcAft>
                <a:spcPts val="0"/>
              </a:spcAft>
              <a:buClr>
                <a:schemeClr val="lt1"/>
              </a:buClr>
              <a:buSzPct val="100000"/>
              <a:buFont typeface="Montserrat"/>
              <a:buNone/>
              <a:defRPr b="1" sz="2400">
                <a:solidFill>
                  <a:schemeClr val="lt1"/>
                </a:solidFill>
                <a:latin typeface="Montserrat"/>
                <a:ea typeface="Montserrat"/>
                <a:cs typeface="Montserrat"/>
                <a:sym typeface="Montserrat"/>
              </a:defRPr>
            </a:lvl2pPr>
            <a:lvl3pPr lvl="2">
              <a:lnSpc>
                <a:spcPct val="100000"/>
              </a:lnSpc>
              <a:spcBef>
                <a:spcPts val="0"/>
              </a:spcBef>
              <a:spcAft>
                <a:spcPts val="0"/>
              </a:spcAft>
              <a:buClr>
                <a:schemeClr val="lt1"/>
              </a:buClr>
              <a:buSzPct val="100000"/>
              <a:buFont typeface="Montserrat"/>
              <a:buNone/>
              <a:defRPr b="1" sz="2400">
                <a:solidFill>
                  <a:schemeClr val="lt1"/>
                </a:solidFill>
                <a:latin typeface="Montserrat"/>
                <a:ea typeface="Montserrat"/>
                <a:cs typeface="Montserrat"/>
                <a:sym typeface="Montserrat"/>
              </a:defRPr>
            </a:lvl3pPr>
            <a:lvl4pPr lvl="3">
              <a:lnSpc>
                <a:spcPct val="100000"/>
              </a:lnSpc>
              <a:spcBef>
                <a:spcPts val="0"/>
              </a:spcBef>
              <a:spcAft>
                <a:spcPts val="0"/>
              </a:spcAft>
              <a:buClr>
                <a:schemeClr val="lt1"/>
              </a:buClr>
              <a:buSzPct val="100000"/>
              <a:buFont typeface="Montserrat"/>
              <a:buNone/>
              <a:defRPr b="1" sz="2400">
                <a:solidFill>
                  <a:schemeClr val="lt1"/>
                </a:solidFill>
                <a:latin typeface="Montserrat"/>
                <a:ea typeface="Montserrat"/>
                <a:cs typeface="Montserrat"/>
                <a:sym typeface="Montserrat"/>
              </a:defRPr>
            </a:lvl4pPr>
            <a:lvl5pPr lvl="4">
              <a:lnSpc>
                <a:spcPct val="100000"/>
              </a:lnSpc>
              <a:spcBef>
                <a:spcPts val="0"/>
              </a:spcBef>
              <a:spcAft>
                <a:spcPts val="0"/>
              </a:spcAft>
              <a:buClr>
                <a:schemeClr val="lt1"/>
              </a:buClr>
              <a:buSzPct val="100000"/>
              <a:buFont typeface="Montserrat"/>
              <a:buNone/>
              <a:defRPr b="1" sz="2400">
                <a:solidFill>
                  <a:schemeClr val="lt1"/>
                </a:solidFill>
                <a:latin typeface="Montserrat"/>
                <a:ea typeface="Montserrat"/>
                <a:cs typeface="Montserrat"/>
                <a:sym typeface="Montserrat"/>
              </a:defRPr>
            </a:lvl5pPr>
            <a:lvl6pPr lvl="5">
              <a:lnSpc>
                <a:spcPct val="100000"/>
              </a:lnSpc>
              <a:spcBef>
                <a:spcPts val="0"/>
              </a:spcBef>
              <a:spcAft>
                <a:spcPts val="0"/>
              </a:spcAft>
              <a:buClr>
                <a:schemeClr val="lt1"/>
              </a:buClr>
              <a:buSzPct val="100000"/>
              <a:buFont typeface="Montserrat"/>
              <a:buNone/>
              <a:defRPr b="1" sz="2400">
                <a:solidFill>
                  <a:schemeClr val="lt1"/>
                </a:solidFill>
                <a:latin typeface="Montserrat"/>
                <a:ea typeface="Montserrat"/>
                <a:cs typeface="Montserrat"/>
                <a:sym typeface="Montserrat"/>
              </a:defRPr>
            </a:lvl6pPr>
            <a:lvl7pPr lvl="6">
              <a:lnSpc>
                <a:spcPct val="100000"/>
              </a:lnSpc>
              <a:spcBef>
                <a:spcPts val="0"/>
              </a:spcBef>
              <a:spcAft>
                <a:spcPts val="0"/>
              </a:spcAft>
              <a:buClr>
                <a:schemeClr val="lt1"/>
              </a:buClr>
              <a:buSzPct val="100000"/>
              <a:buFont typeface="Montserrat"/>
              <a:buNone/>
              <a:defRPr b="1" sz="2400">
                <a:solidFill>
                  <a:schemeClr val="lt1"/>
                </a:solidFill>
                <a:latin typeface="Montserrat"/>
                <a:ea typeface="Montserrat"/>
                <a:cs typeface="Montserrat"/>
                <a:sym typeface="Montserrat"/>
              </a:defRPr>
            </a:lvl7pPr>
            <a:lvl8pPr lvl="7">
              <a:lnSpc>
                <a:spcPct val="100000"/>
              </a:lnSpc>
              <a:spcBef>
                <a:spcPts val="0"/>
              </a:spcBef>
              <a:spcAft>
                <a:spcPts val="0"/>
              </a:spcAft>
              <a:buClr>
                <a:schemeClr val="lt1"/>
              </a:buClr>
              <a:buSzPct val="100000"/>
              <a:buFont typeface="Montserrat"/>
              <a:buNone/>
              <a:defRPr b="1" sz="2400">
                <a:solidFill>
                  <a:schemeClr val="lt1"/>
                </a:solidFill>
                <a:latin typeface="Montserrat"/>
                <a:ea typeface="Montserrat"/>
                <a:cs typeface="Montserrat"/>
                <a:sym typeface="Montserrat"/>
              </a:defRPr>
            </a:lvl8pPr>
            <a:lvl9pPr lvl="8">
              <a:lnSpc>
                <a:spcPct val="100000"/>
              </a:lnSpc>
              <a:spcBef>
                <a:spcPts val="0"/>
              </a:spcBef>
              <a:spcAft>
                <a:spcPts val="0"/>
              </a:spcAft>
              <a:buClr>
                <a:schemeClr val="lt1"/>
              </a:buClr>
              <a:buSzPct val="100000"/>
              <a:buFont typeface="Montserrat"/>
              <a:buNone/>
              <a:defRPr b="1" sz="2400">
                <a:solidFill>
                  <a:schemeClr val="lt1"/>
                </a:solidFill>
                <a:latin typeface="Montserrat"/>
                <a:ea typeface="Montserrat"/>
                <a:cs typeface="Montserrat"/>
                <a:sym typeface="Montserrat"/>
              </a:defRPr>
            </a:lvl9pPr>
          </a:lstStyle>
          <a:p/>
        </p:txBody>
      </p:sp>
      <p:sp>
        <p:nvSpPr>
          <p:cNvPr id="14" name="Shape 14"/>
          <p:cNvSpPr txBox="1"/>
          <p:nvPr>
            <p:ph idx="12" type="sldNum"/>
          </p:nvPr>
        </p:nvSpPr>
        <p:spPr>
          <a:xfrm>
            <a:off x="8497999" y="4688758"/>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8" name="Shape 48"/>
        <p:cNvGrpSpPr/>
        <p:nvPr/>
      </p:nvGrpSpPr>
      <p:grpSpPr>
        <a:xfrm>
          <a:off x="0" y="0"/>
          <a:ext cx="0" cy="0"/>
          <a:chOff x="0" y="0"/>
          <a:chExt cx="0" cy="0"/>
        </a:xfrm>
      </p:grpSpPr>
      <p:sp>
        <p:nvSpPr>
          <p:cNvPr id="49" name="Shape 49"/>
          <p:cNvSpPr txBox="1"/>
          <p:nvPr>
            <p:ph type="title"/>
          </p:nvPr>
        </p:nvSpPr>
        <p:spPr>
          <a:xfrm>
            <a:off x="311700" y="999925"/>
            <a:ext cx="8520600" cy="2146200"/>
          </a:xfrm>
          <a:prstGeom prst="rect">
            <a:avLst/>
          </a:prstGeom>
        </p:spPr>
        <p:txBody>
          <a:bodyPr anchorCtr="0" anchor="b" bIns="91425" lIns="91425" rIns="91425" tIns="91425"/>
          <a:lstStyle>
            <a:lvl1pPr lvl="0" algn="ctr">
              <a:spcBef>
                <a:spcPts val="0"/>
              </a:spcBef>
              <a:buSzPct val="100000"/>
              <a:buFont typeface="Montserrat"/>
              <a:defRPr sz="14000">
                <a:latin typeface="Montserrat"/>
                <a:ea typeface="Montserrat"/>
                <a:cs typeface="Montserrat"/>
                <a:sym typeface="Montserrat"/>
              </a:defRPr>
            </a:lvl1pPr>
            <a:lvl2pPr lvl="1" algn="ctr">
              <a:spcBef>
                <a:spcPts val="0"/>
              </a:spcBef>
              <a:buSzPct val="100000"/>
              <a:buFont typeface="Montserrat"/>
              <a:defRPr sz="14000">
                <a:latin typeface="Montserrat"/>
                <a:ea typeface="Montserrat"/>
                <a:cs typeface="Montserrat"/>
                <a:sym typeface="Montserrat"/>
              </a:defRPr>
            </a:lvl2pPr>
            <a:lvl3pPr lvl="2" algn="ctr">
              <a:spcBef>
                <a:spcPts val="0"/>
              </a:spcBef>
              <a:buSzPct val="100000"/>
              <a:buFont typeface="Montserrat"/>
              <a:defRPr sz="14000">
                <a:latin typeface="Montserrat"/>
                <a:ea typeface="Montserrat"/>
                <a:cs typeface="Montserrat"/>
                <a:sym typeface="Montserrat"/>
              </a:defRPr>
            </a:lvl3pPr>
            <a:lvl4pPr lvl="3" algn="ctr">
              <a:spcBef>
                <a:spcPts val="0"/>
              </a:spcBef>
              <a:buSzPct val="100000"/>
              <a:buFont typeface="Montserrat"/>
              <a:defRPr sz="14000">
                <a:latin typeface="Montserrat"/>
                <a:ea typeface="Montserrat"/>
                <a:cs typeface="Montserrat"/>
                <a:sym typeface="Montserrat"/>
              </a:defRPr>
            </a:lvl4pPr>
            <a:lvl5pPr lvl="4" algn="ctr">
              <a:spcBef>
                <a:spcPts val="0"/>
              </a:spcBef>
              <a:buSzPct val="100000"/>
              <a:buFont typeface="Montserrat"/>
              <a:defRPr sz="14000">
                <a:latin typeface="Montserrat"/>
                <a:ea typeface="Montserrat"/>
                <a:cs typeface="Montserrat"/>
                <a:sym typeface="Montserrat"/>
              </a:defRPr>
            </a:lvl5pPr>
            <a:lvl6pPr lvl="5" algn="ctr">
              <a:spcBef>
                <a:spcPts val="0"/>
              </a:spcBef>
              <a:buSzPct val="100000"/>
              <a:buFont typeface="Montserrat"/>
              <a:defRPr sz="14000">
                <a:latin typeface="Montserrat"/>
                <a:ea typeface="Montserrat"/>
                <a:cs typeface="Montserrat"/>
                <a:sym typeface="Montserrat"/>
              </a:defRPr>
            </a:lvl6pPr>
            <a:lvl7pPr lvl="6" algn="ctr">
              <a:spcBef>
                <a:spcPts val="0"/>
              </a:spcBef>
              <a:buSzPct val="100000"/>
              <a:buFont typeface="Montserrat"/>
              <a:defRPr sz="14000">
                <a:latin typeface="Montserrat"/>
                <a:ea typeface="Montserrat"/>
                <a:cs typeface="Montserrat"/>
                <a:sym typeface="Montserrat"/>
              </a:defRPr>
            </a:lvl7pPr>
            <a:lvl8pPr lvl="7" algn="ctr">
              <a:spcBef>
                <a:spcPts val="0"/>
              </a:spcBef>
              <a:buSzPct val="100000"/>
              <a:buFont typeface="Montserrat"/>
              <a:defRPr sz="14000">
                <a:latin typeface="Montserrat"/>
                <a:ea typeface="Montserrat"/>
                <a:cs typeface="Montserrat"/>
                <a:sym typeface="Montserrat"/>
              </a:defRPr>
            </a:lvl8pPr>
            <a:lvl9pPr lvl="8" algn="ctr">
              <a:spcBef>
                <a:spcPts val="0"/>
              </a:spcBef>
              <a:buSzPct val="100000"/>
              <a:buFont typeface="Montserrat"/>
              <a:defRPr sz="14000">
                <a:latin typeface="Montserrat"/>
                <a:ea typeface="Montserrat"/>
                <a:cs typeface="Montserrat"/>
                <a:sym typeface="Montserrat"/>
              </a:defRPr>
            </a:lvl9pPr>
          </a:lstStyle>
          <a:p/>
        </p:txBody>
      </p:sp>
      <p:sp>
        <p:nvSpPr>
          <p:cNvPr id="50" name="Shape 50"/>
          <p:cNvSpPr txBox="1"/>
          <p:nvPr>
            <p:ph idx="1" type="body"/>
          </p:nvPr>
        </p:nvSpPr>
        <p:spPr>
          <a:xfrm>
            <a:off x="311700" y="3228425"/>
            <a:ext cx="8520600" cy="13008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51" name="Shape 51"/>
          <p:cNvSpPr txBox="1"/>
          <p:nvPr>
            <p:ph idx="12" type="sldNum"/>
          </p:nvPr>
        </p:nvSpPr>
        <p:spPr>
          <a:xfrm>
            <a:off x="8497999" y="4688758"/>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2" name="Shape 52"/>
        <p:cNvGrpSpPr/>
        <p:nvPr/>
      </p:nvGrpSpPr>
      <p:grpSpPr>
        <a:xfrm>
          <a:off x="0" y="0"/>
          <a:ext cx="0" cy="0"/>
          <a:chOff x="0" y="0"/>
          <a:chExt cx="0" cy="0"/>
        </a:xfrm>
      </p:grpSpPr>
      <p:sp>
        <p:nvSpPr>
          <p:cNvPr id="53" name="Shape 53"/>
          <p:cNvSpPr txBox="1"/>
          <p:nvPr>
            <p:ph idx="12" type="sldNum"/>
          </p:nvPr>
        </p:nvSpPr>
        <p:spPr>
          <a:xfrm>
            <a:off x="8497999" y="4688758"/>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bg>
      <p:bgPr>
        <a:solidFill>
          <a:schemeClr val="accent5"/>
        </a:solidFill>
      </p:bgPr>
    </p:bg>
    <p:spTree>
      <p:nvGrpSpPr>
        <p:cNvPr id="15" name="Shape 15"/>
        <p:cNvGrpSpPr/>
        <p:nvPr/>
      </p:nvGrpSpPr>
      <p:grpSpPr>
        <a:xfrm>
          <a:off x="0" y="0"/>
          <a:ext cx="0" cy="0"/>
          <a:chOff x="0" y="0"/>
          <a:chExt cx="0" cy="0"/>
        </a:xfrm>
      </p:grpSpPr>
      <p:sp>
        <p:nvSpPr>
          <p:cNvPr id="16" name="Shape 16"/>
          <p:cNvSpPr/>
          <p:nvPr/>
        </p:nvSpPr>
        <p:spPr>
          <a:xfrm rot="5400000">
            <a:off x="4550700" y="-498600"/>
            <a:ext cx="42600" cy="8455800"/>
          </a:xfrm>
          <a:prstGeom prst="rect">
            <a:avLst/>
          </a:prstGeom>
          <a:solidFill>
            <a:schemeClr val="dk2"/>
          </a:solidFill>
          <a:ln>
            <a:noFill/>
          </a:ln>
        </p:spPr>
        <p:txBody>
          <a:bodyPr anchorCtr="0" anchor="ctr" bIns="91425" lIns="91425" rIns="91425" tIns="91425">
            <a:noAutofit/>
          </a:bodyPr>
          <a:lstStyle/>
          <a:p>
            <a:pPr lvl="0">
              <a:spcBef>
                <a:spcPts val="0"/>
              </a:spcBef>
              <a:buNone/>
            </a:pPr>
            <a:r>
              <a:t/>
            </a:r>
            <a:endParaRPr/>
          </a:p>
        </p:txBody>
      </p:sp>
      <p:sp>
        <p:nvSpPr>
          <p:cNvPr id="17" name="Shape 17"/>
          <p:cNvSpPr txBox="1"/>
          <p:nvPr>
            <p:ph type="title"/>
          </p:nvPr>
        </p:nvSpPr>
        <p:spPr>
          <a:xfrm>
            <a:off x="344250" y="1403850"/>
            <a:ext cx="8455500" cy="2146800"/>
          </a:xfrm>
          <a:prstGeom prst="rect">
            <a:avLst/>
          </a:prstGeom>
          <a:solidFill>
            <a:srgbClr val="FFFFFF"/>
          </a:solidFill>
        </p:spPr>
        <p:txBody>
          <a:bodyPr anchorCtr="0" anchor="ctr" bIns="91425" lIns="91425" rIns="91425" tIns="91425"/>
          <a:lstStyle>
            <a:lvl1pPr lvl="0" algn="ctr">
              <a:spcBef>
                <a:spcPts val="0"/>
              </a:spcBef>
              <a:buSzPct val="100000"/>
              <a:buFont typeface="Playfair Display"/>
              <a:defRPr b="1" sz="4800">
                <a:latin typeface="Playfair Display"/>
                <a:ea typeface="Playfair Display"/>
                <a:cs typeface="Playfair Display"/>
                <a:sym typeface="Playfair Display"/>
              </a:defRPr>
            </a:lvl1pPr>
            <a:lvl2pPr lvl="1" algn="ctr">
              <a:spcBef>
                <a:spcPts val="0"/>
              </a:spcBef>
              <a:buSzPct val="100000"/>
              <a:buFont typeface="Playfair Display"/>
              <a:defRPr b="1" sz="4800">
                <a:latin typeface="Playfair Display"/>
                <a:ea typeface="Playfair Display"/>
                <a:cs typeface="Playfair Display"/>
                <a:sym typeface="Playfair Display"/>
              </a:defRPr>
            </a:lvl2pPr>
            <a:lvl3pPr lvl="2" algn="ctr">
              <a:spcBef>
                <a:spcPts val="0"/>
              </a:spcBef>
              <a:buSzPct val="100000"/>
              <a:buFont typeface="Playfair Display"/>
              <a:defRPr b="1" sz="4800">
                <a:latin typeface="Playfair Display"/>
                <a:ea typeface="Playfair Display"/>
                <a:cs typeface="Playfair Display"/>
                <a:sym typeface="Playfair Display"/>
              </a:defRPr>
            </a:lvl3pPr>
            <a:lvl4pPr lvl="3" algn="ctr">
              <a:spcBef>
                <a:spcPts val="0"/>
              </a:spcBef>
              <a:buSzPct val="100000"/>
              <a:buFont typeface="Playfair Display"/>
              <a:defRPr b="1" sz="4800">
                <a:latin typeface="Playfair Display"/>
                <a:ea typeface="Playfair Display"/>
                <a:cs typeface="Playfair Display"/>
                <a:sym typeface="Playfair Display"/>
              </a:defRPr>
            </a:lvl4pPr>
            <a:lvl5pPr lvl="4" algn="ctr">
              <a:spcBef>
                <a:spcPts val="0"/>
              </a:spcBef>
              <a:buSzPct val="100000"/>
              <a:buFont typeface="Playfair Display"/>
              <a:defRPr b="1" sz="4800">
                <a:latin typeface="Playfair Display"/>
                <a:ea typeface="Playfair Display"/>
                <a:cs typeface="Playfair Display"/>
                <a:sym typeface="Playfair Display"/>
              </a:defRPr>
            </a:lvl5pPr>
            <a:lvl6pPr lvl="5" algn="ctr">
              <a:spcBef>
                <a:spcPts val="0"/>
              </a:spcBef>
              <a:buSzPct val="100000"/>
              <a:buFont typeface="Playfair Display"/>
              <a:defRPr b="1" sz="4800">
                <a:latin typeface="Playfair Display"/>
                <a:ea typeface="Playfair Display"/>
                <a:cs typeface="Playfair Display"/>
                <a:sym typeface="Playfair Display"/>
              </a:defRPr>
            </a:lvl6pPr>
            <a:lvl7pPr lvl="6" algn="ctr">
              <a:spcBef>
                <a:spcPts val="0"/>
              </a:spcBef>
              <a:buSzPct val="100000"/>
              <a:buFont typeface="Playfair Display"/>
              <a:defRPr b="1" sz="4800">
                <a:latin typeface="Playfair Display"/>
                <a:ea typeface="Playfair Display"/>
                <a:cs typeface="Playfair Display"/>
                <a:sym typeface="Playfair Display"/>
              </a:defRPr>
            </a:lvl7pPr>
            <a:lvl8pPr lvl="7" algn="ctr">
              <a:spcBef>
                <a:spcPts val="0"/>
              </a:spcBef>
              <a:buSzPct val="100000"/>
              <a:buFont typeface="Playfair Display"/>
              <a:defRPr b="1" sz="4800">
                <a:latin typeface="Playfair Display"/>
                <a:ea typeface="Playfair Display"/>
                <a:cs typeface="Playfair Display"/>
                <a:sym typeface="Playfair Display"/>
              </a:defRPr>
            </a:lvl8pPr>
            <a:lvl9pPr lvl="8" algn="ctr">
              <a:spcBef>
                <a:spcPts val="0"/>
              </a:spcBef>
              <a:buSzPct val="100000"/>
              <a:buFont typeface="Playfair Display"/>
              <a:defRPr b="1" sz="4800">
                <a:latin typeface="Playfair Display"/>
                <a:ea typeface="Playfair Display"/>
                <a:cs typeface="Playfair Display"/>
                <a:sym typeface="Playfair Display"/>
              </a:defRPr>
            </a:lvl9pPr>
          </a:lstStyle>
          <a:p/>
        </p:txBody>
      </p:sp>
      <p:sp>
        <p:nvSpPr>
          <p:cNvPr id="18" name="Shape 18"/>
          <p:cNvSpPr txBox="1"/>
          <p:nvPr>
            <p:ph idx="12" type="sldNum"/>
          </p:nvPr>
        </p:nvSpPr>
        <p:spPr>
          <a:xfrm>
            <a:off x="8497999" y="4688758"/>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9" name="Shape 19"/>
        <p:cNvGrpSpPr/>
        <p:nvPr/>
      </p:nvGrpSpPr>
      <p:grpSpPr>
        <a:xfrm>
          <a:off x="0" y="0"/>
          <a:ext cx="0" cy="0"/>
          <a:chOff x="0" y="0"/>
          <a:chExt cx="0" cy="0"/>
        </a:xfrm>
      </p:grpSpPr>
      <p:sp>
        <p:nvSpPr>
          <p:cNvPr id="20" name="Shape 20"/>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1" name="Shape 21"/>
          <p:cNvSpPr txBox="1"/>
          <p:nvPr>
            <p:ph idx="1" type="body"/>
          </p:nvPr>
        </p:nvSpPr>
        <p:spPr>
          <a:xfrm>
            <a:off x="311700" y="1234075"/>
            <a:ext cx="8520600" cy="33348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2" type="sldNum"/>
          </p:nvPr>
        </p:nvSpPr>
        <p:spPr>
          <a:xfrm>
            <a:off x="8497999" y="4688758"/>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3" name="Shape 23"/>
        <p:cNvGrpSpPr/>
        <p:nvPr/>
      </p:nvGrpSpPr>
      <p:grpSpPr>
        <a:xfrm>
          <a:off x="0" y="0"/>
          <a:ext cx="0" cy="0"/>
          <a:chOff x="0" y="0"/>
          <a:chExt cx="0" cy="0"/>
        </a:xfrm>
      </p:grpSpPr>
      <p:sp>
        <p:nvSpPr>
          <p:cNvPr id="24" name="Shape 24"/>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5" name="Shape 25"/>
          <p:cNvSpPr txBox="1"/>
          <p:nvPr>
            <p:ph idx="1" type="body"/>
          </p:nvPr>
        </p:nvSpPr>
        <p:spPr>
          <a:xfrm>
            <a:off x="311700" y="1234050"/>
            <a:ext cx="3999900" cy="33348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6" name="Shape 26"/>
          <p:cNvSpPr txBox="1"/>
          <p:nvPr>
            <p:ph idx="2" type="body"/>
          </p:nvPr>
        </p:nvSpPr>
        <p:spPr>
          <a:xfrm>
            <a:off x="4832400" y="1234050"/>
            <a:ext cx="3999900" cy="33348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7" name="Shape 27"/>
          <p:cNvSpPr txBox="1"/>
          <p:nvPr>
            <p:ph idx="12" type="sldNum"/>
          </p:nvPr>
        </p:nvSpPr>
        <p:spPr>
          <a:xfrm>
            <a:off x="8497999" y="4688758"/>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8" name="Shape 28"/>
        <p:cNvGrpSpPr/>
        <p:nvPr/>
      </p:nvGrpSpPr>
      <p:grpSpPr>
        <a:xfrm>
          <a:off x="0" y="0"/>
          <a:ext cx="0" cy="0"/>
          <a:chOff x="0" y="0"/>
          <a:chExt cx="0" cy="0"/>
        </a:xfrm>
      </p:grpSpPr>
      <p:sp>
        <p:nvSpPr>
          <p:cNvPr id="29" name="Shape 29"/>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30" name="Shape 30"/>
          <p:cNvSpPr txBox="1"/>
          <p:nvPr>
            <p:ph idx="12" type="sldNum"/>
          </p:nvPr>
        </p:nvSpPr>
        <p:spPr>
          <a:xfrm>
            <a:off x="8497999" y="4688758"/>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31" name="Shape 31"/>
        <p:cNvGrpSpPr/>
        <p:nvPr/>
      </p:nvGrpSpPr>
      <p:grpSpPr>
        <a:xfrm>
          <a:off x="0" y="0"/>
          <a:ext cx="0" cy="0"/>
          <a:chOff x="0" y="0"/>
          <a:chExt cx="0" cy="0"/>
        </a:xfrm>
      </p:grpSpPr>
      <p:sp>
        <p:nvSpPr>
          <p:cNvPr id="32" name="Shape 32"/>
          <p:cNvSpPr txBox="1"/>
          <p:nvPr>
            <p:ph type="title"/>
          </p:nvPr>
        </p:nvSpPr>
        <p:spPr>
          <a:xfrm>
            <a:off x="311700" y="555600"/>
            <a:ext cx="2808000" cy="755700"/>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3" name="Shape 33"/>
          <p:cNvSpPr txBox="1"/>
          <p:nvPr>
            <p:ph idx="1" type="body"/>
          </p:nvPr>
        </p:nvSpPr>
        <p:spPr>
          <a:xfrm>
            <a:off x="311700" y="1389600"/>
            <a:ext cx="2808000" cy="31794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4" name="Shape 34"/>
          <p:cNvSpPr txBox="1"/>
          <p:nvPr>
            <p:ph idx="12" type="sldNum"/>
          </p:nvPr>
        </p:nvSpPr>
        <p:spPr>
          <a:xfrm>
            <a:off x="8497999" y="4688758"/>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bg>
      <p:bgPr>
        <a:solidFill>
          <a:schemeClr val="accent3"/>
        </a:solidFill>
      </p:bgPr>
    </p:bg>
    <p:spTree>
      <p:nvGrpSpPr>
        <p:cNvPr id="35" name="Shape 35"/>
        <p:cNvGrpSpPr/>
        <p:nvPr/>
      </p:nvGrpSpPr>
      <p:grpSpPr>
        <a:xfrm>
          <a:off x="0" y="0"/>
          <a:ext cx="0" cy="0"/>
          <a:chOff x="0" y="0"/>
          <a:chExt cx="0" cy="0"/>
        </a:xfrm>
      </p:grpSpPr>
      <p:sp>
        <p:nvSpPr>
          <p:cNvPr id="36" name="Shape 36"/>
          <p:cNvSpPr txBox="1"/>
          <p:nvPr>
            <p:ph type="title"/>
          </p:nvPr>
        </p:nvSpPr>
        <p:spPr>
          <a:xfrm>
            <a:off x="490250" y="526350"/>
            <a:ext cx="5618700" cy="4090800"/>
          </a:xfrm>
          <a:prstGeom prst="rect">
            <a:avLst/>
          </a:prstGeom>
        </p:spPr>
        <p:txBody>
          <a:bodyPr anchorCtr="0" anchor="ctr" bIns="91425" lIns="91425" rIns="91425" tIns="91425"/>
          <a:lstStyle>
            <a:lvl1pPr lvl="0">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1pPr>
            <a:lvl2pPr lvl="1">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2pPr>
            <a:lvl3pPr lvl="2">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3pPr>
            <a:lvl4pPr lvl="3">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4pPr>
            <a:lvl5pPr lvl="4">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5pPr>
            <a:lvl6pPr lvl="5">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6pPr>
            <a:lvl7pPr lvl="6">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7pPr>
            <a:lvl8pPr lvl="7">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8pPr>
            <a:lvl9pPr lvl="8">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9pPr>
          </a:lstStyle>
          <a:p/>
        </p:txBody>
      </p:sp>
      <p:sp>
        <p:nvSpPr>
          <p:cNvPr id="37" name="Shape 37"/>
          <p:cNvSpPr txBox="1"/>
          <p:nvPr>
            <p:ph idx="12" type="sldNum"/>
          </p:nvPr>
        </p:nvSpPr>
        <p:spPr>
          <a:xfrm>
            <a:off x="8497999" y="4688758"/>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8" name="Shape 38"/>
        <p:cNvGrpSpPr/>
        <p:nvPr/>
      </p:nvGrpSpPr>
      <p:grpSpPr>
        <a:xfrm>
          <a:off x="0" y="0"/>
          <a:ext cx="0" cy="0"/>
          <a:chOff x="0" y="0"/>
          <a:chExt cx="0" cy="0"/>
        </a:xfrm>
      </p:grpSpPr>
      <p:sp>
        <p:nvSpPr>
          <p:cNvPr id="39" name="Shape 39"/>
          <p:cNvSpPr/>
          <p:nvPr/>
        </p:nvSpPr>
        <p:spPr>
          <a:xfrm>
            <a:off x="4572000" y="-75"/>
            <a:ext cx="4572000" cy="5143500"/>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cxnSp>
        <p:nvCxnSpPr>
          <p:cNvPr id="40" name="Shape 40"/>
          <p:cNvCxnSpPr/>
          <p:nvPr/>
        </p:nvCxnSpPr>
        <p:spPr>
          <a:xfrm>
            <a:off x="5029675" y="4495500"/>
            <a:ext cx="468300" cy="0"/>
          </a:xfrm>
          <a:prstGeom prst="straightConnector1">
            <a:avLst/>
          </a:prstGeom>
          <a:noFill/>
          <a:ln cap="flat" cmpd="sng" w="19050">
            <a:solidFill>
              <a:schemeClr val="dk2"/>
            </a:solidFill>
            <a:prstDash val="solid"/>
            <a:round/>
            <a:headEnd len="med" w="med" type="none"/>
            <a:tailEnd len="med" w="med" type="none"/>
          </a:ln>
        </p:spPr>
      </p:cxnSp>
      <p:sp>
        <p:nvSpPr>
          <p:cNvPr id="41" name="Shape 41"/>
          <p:cNvSpPr txBox="1"/>
          <p:nvPr>
            <p:ph type="title"/>
          </p:nvPr>
        </p:nvSpPr>
        <p:spPr>
          <a:xfrm>
            <a:off x="265500" y="1081675"/>
            <a:ext cx="4045200" cy="1786200"/>
          </a:xfrm>
          <a:prstGeom prst="rect">
            <a:avLst/>
          </a:prstGeom>
        </p:spPr>
        <p:txBody>
          <a:bodyPr anchorCtr="0" anchor="b" bIns="91425" lIns="91425" rIns="91425"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42" name="Shape 42"/>
          <p:cNvSpPr txBox="1"/>
          <p:nvPr>
            <p:ph idx="1" type="subTitle"/>
          </p:nvPr>
        </p:nvSpPr>
        <p:spPr>
          <a:xfrm>
            <a:off x="265500" y="2921400"/>
            <a:ext cx="4045200" cy="13455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43" name="Shape 43"/>
          <p:cNvSpPr txBox="1"/>
          <p:nvPr>
            <p:ph idx="2" type="body"/>
          </p:nvPr>
        </p:nvSpPr>
        <p:spPr>
          <a:xfrm>
            <a:off x="4939500" y="724200"/>
            <a:ext cx="3837000" cy="3695100"/>
          </a:xfrm>
          <a:prstGeom prst="rect">
            <a:avLst/>
          </a:prstGeom>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4" name="Shape 44"/>
          <p:cNvSpPr txBox="1"/>
          <p:nvPr>
            <p:ph idx="12" type="sldNum"/>
          </p:nvPr>
        </p:nvSpPr>
        <p:spPr>
          <a:xfrm>
            <a:off x="8497999" y="4688758"/>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5" name="Shape 45"/>
        <p:cNvGrpSpPr/>
        <p:nvPr/>
      </p:nvGrpSpPr>
      <p:grpSpPr>
        <a:xfrm>
          <a:off x="0" y="0"/>
          <a:ext cx="0" cy="0"/>
          <a:chOff x="0" y="0"/>
          <a:chExt cx="0" cy="0"/>
        </a:xfrm>
      </p:grpSpPr>
      <p:sp>
        <p:nvSpPr>
          <p:cNvPr id="46" name="Shape 46"/>
          <p:cNvSpPr txBox="1"/>
          <p:nvPr>
            <p:ph idx="1" type="body"/>
          </p:nvPr>
        </p:nvSpPr>
        <p:spPr>
          <a:xfrm>
            <a:off x="311700" y="4230575"/>
            <a:ext cx="5998800" cy="605100"/>
          </a:xfrm>
          <a:prstGeom prst="rect">
            <a:avLst/>
          </a:prstGeom>
        </p:spPr>
        <p:txBody>
          <a:bodyPr anchorCtr="0" anchor="ctr" bIns="91425" lIns="91425" rIns="91425" tIns="91425"/>
          <a:lstStyle>
            <a:lvl1pPr lvl="0">
              <a:lnSpc>
                <a:spcPct val="100000"/>
              </a:lnSpc>
              <a:spcBef>
                <a:spcPts val="0"/>
              </a:spcBef>
              <a:spcAft>
                <a:spcPts val="0"/>
              </a:spcAft>
              <a:buNone/>
              <a:defRPr/>
            </a:lvl1pPr>
          </a:lstStyle>
          <a:p/>
        </p:txBody>
      </p:sp>
      <p:sp>
        <p:nvSpPr>
          <p:cNvPr id="47" name="Shape 47"/>
          <p:cNvSpPr txBox="1"/>
          <p:nvPr>
            <p:ph idx="12" type="sldNum"/>
          </p:nvPr>
        </p:nvSpPr>
        <p:spPr>
          <a:xfrm>
            <a:off x="8497999" y="4688758"/>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rIns="91425" tIns="91425"/>
          <a:lstStyle>
            <a:lvl1pPr lvl="0">
              <a:spcBef>
                <a:spcPts val="0"/>
              </a:spcBef>
              <a:buClr>
                <a:schemeClr val="dk2"/>
              </a:buClr>
              <a:buSzPct val="100000"/>
              <a:buFont typeface="Oswald"/>
              <a:buNone/>
              <a:defRPr sz="3000">
                <a:solidFill>
                  <a:schemeClr val="dk2"/>
                </a:solidFill>
                <a:latin typeface="Oswald"/>
                <a:ea typeface="Oswald"/>
                <a:cs typeface="Oswald"/>
                <a:sym typeface="Oswald"/>
              </a:defRPr>
            </a:lvl1pPr>
            <a:lvl2pPr lvl="1">
              <a:spcBef>
                <a:spcPts val="0"/>
              </a:spcBef>
              <a:buClr>
                <a:schemeClr val="dk2"/>
              </a:buClr>
              <a:buSzPct val="100000"/>
              <a:buFont typeface="Oswald"/>
              <a:buNone/>
              <a:defRPr sz="3000">
                <a:solidFill>
                  <a:schemeClr val="dk2"/>
                </a:solidFill>
                <a:latin typeface="Oswald"/>
                <a:ea typeface="Oswald"/>
                <a:cs typeface="Oswald"/>
                <a:sym typeface="Oswald"/>
              </a:defRPr>
            </a:lvl2pPr>
            <a:lvl3pPr lvl="2">
              <a:spcBef>
                <a:spcPts val="0"/>
              </a:spcBef>
              <a:buClr>
                <a:schemeClr val="dk2"/>
              </a:buClr>
              <a:buSzPct val="100000"/>
              <a:buFont typeface="Oswald"/>
              <a:buNone/>
              <a:defRPr sz="3000">
                <a:solidFill>
                  <a:schemeClr val="dk2"/>
                </a:solidFill>
                <a:latin typeface="Oswald"/>
                <a:ea typeface="Oswald"/>
                <a:cs typeface="Oswald"/>
                <a:sym typeface="Oswald"/>
              </a:defRPr>
            </a:lvl3pPr>
            <a:lvl4pPr lvl="3">
              <a:spcBef>
                <a:spcPts val="0"/>
              </a:spcBef>
              <a:buClr>
                <a:schemeClr val="dk2"/>
              </a:buClr>
              <a:buSzPct val="100000"/>
              <a:buFont typeface="Oswald"/>
              <a:buNone/>
              <a:defRPr sz="3000">
                <a:solidFill>
                  <a:schemeClr val="dk2"/>
                </a:solidFill>
                <a:latin typeface="Oswald"/>
                <a:ea typeface="Oswald"/>
                <a:cs typeface="Oswald"/>
                <a:sym typeface="Oswald"/>
              </a:defRPr>
            </a:lvl4pPr>
            <a:lvl5pPr lvl="4">
              <a:spcBef>
                <a:spcPts val="0"/>
              </a:spcBef>
              <a:buClr>
                <a:schemeClr val="dk2"/>
              </a:buClr>
              <a:buSzPct val="100000"/>
              <a:buFont typeface="Oswald"/>
              <a:buNone/>
              <a:defRPr sz="3000">
                <a:solidFill>
                  <a:schemeClr val="dk2"/>
                </a:solidFill>
                <a:latin typeface="Oswald"/>
                <a:ea typeface="Oswald"/>
                <a:cs typeface="Oswald"/>
                <a:sym typeface="Oswald"/>
              </a:defRPr>
            </a:lvl5pPr>
            <a:lvl6pPr lvl="5">
              <a:spcBef>
                <a:spcPts val="0"/>
              </a:spcBef>
              <a:buClr>
                <a:schemeClr val="dk2"/>
              </a:buClr>
              <a:buSzPct val="100000"/>
              <a:buFont typeface="Oswald"/>
              <a:buNone/>
              <a:defRPr sz="3000">
                <a:solidFill>
                  <a:schemeClr val="dk2"/>
                </a:solidFill>
                <a:latin typeface="Oswald"/>
                <a:ea typeface="Oswald"/>
                <a:cs typeface="Oswald"/>
                <a:sym typeface="Oswald"/>
              </a:defRPr>
            </a:lvl6pPr>
            <a:lvl7pPr lvl="6">
              <a:spcBef>
                <a:spcPts val="0"/>
              </a:spcBef>
              <a:buClr>
                <a:schemeClr val="dk2"/>
              </a:buClr>
              <a:buSzPct val="100000"/>
              <a:buFont typeface="Oswald"/>
              <a:buNone/>
              <a:defRPr sz="3000">
                <a:solidFill>
                  <a:schemeClr val="dk2"/>
                </a:solidFill>
                <a:latin typeface="Oswald"/>
                <a:ea typeface="Oswald"/>
                <a:cs typeface="Oswald"/>
                <a:sym typeface="Oswald"/>
              </a:defRPr>
            </a:lvl7pPr>
            <a:lvl8pPr lvl="7">
              <a:spcBef>
                <a:spcPts val="0"/>
              </a:spcBef>
              <a:buClr>
                <a:schemeClr val="dk2"/>
              </a:buClr>
              <a:buSzPct val="100000"/>
              <a:buFont typeface="Oswald"/>
              <a:buNone/>
              <a:defRPr sz="3000">
                <a:solidFill>
                  <a:schemeClr val="dk2"/>
                </a:solidFill>
                <a:latin typeface="Oswald"/>
                <a:ea typeface="Oswald"/>
                <a:cs typeface="Oswald"/>
                <a:sym typeface="Oswald"/>
              </a:defRPr>
            </a:lvl8pPr>
            <a:lvl9pPr lvl="8">
              <a:spcBef>
                <a:spcPts val="0"/>
              </a:spcBef>
              <a:buClr>
                <a:schemeClr val="dk2"/>
              </a:buClr>
              <a:buSzPct val="100000"/>
              <a:buFont typeface="Oswald"/>
              <a:buNone/>
              <a:defRPr sz="3000">
                <a:solidFill>
                  <a:schemeClr val="dk2"/>
                </a:solidFill>
                <a:latin typeface="Oswald"/>
                <a:ea typeface="Oswald"/>
                <a:cs typeface="Oswald"/>
                <a:sym typeface="Oswald"/>
              </a:defRPr>
            </a:lvl9pPr>
          </a:lstStyle>
          <a:p/>
        </p:txBody>
      </p:sp>
      <p:sp>
        <p:nvSpPr>
          <p:cNvPr id="7" name="Shape 7"/>
          <p:cNvSpPr txBox="1"/>
          <p:nvPr>
            <p:ph idx="1" type="body"/>
          </p:nvPr>
        </p:nvSpPr>
        <p:spPr>
          <a:xfrm>
            <a:off x="311700" y="1234075"/>
            <a:ext cx="8520600" cy="33348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dk2"/>
              </a:buClr>
              <a:buSzPct val="100000"/>
              <a:buFont typeface="Playfair Display"/>
              <a:defRPr sz="1800">
                <a:solidFill>
                  <a:schemeClr val="dk2"/>
                </a:solidFill>
                <a:latin typeface="Playfair Display"/>
                <a:ea typeface="Playfair Display"/>
                <a:cs typeface="Playfair Display"/>
                <a:sym typeface="Playfair Display"/>
              </a:defRPr>
            </a:lvl1pPr>
            <a:lvl2pPr lvl="1">
              <a:lnSpc>
                <a:spcPct val="115000"/>
              </a:lnSpc>
              <a:spcBef>
                <a:spcPts val="0"/>
              </a:spcBef>
              <a:spcAft>
                <a:spcPts val="1600"/>
              </a:spcAft>
              <a:buClr>
                <a:schemeClr val="dk2"/>
              </a:buClr>
              <a:buFont typeface="Playfair Display"/>
              <a:defRPr>
                <a:solidFill>
                  <a:schemeClr val="dk2"/>
                </a:solidFill>
                <a:latin typeface="Playfair Display"/>
                <a:ea typeface="Playfair Display"/>
                <a:cs typeface="Playfair Display"/>
                <a:sym typeface="Playfair Display"/>
              </a:defRPr>
            </a:lvl2pPr>
            <a:lvl3pPr lvl="2">
              <a:lnSpc>
                <a:spcPct val="115000"/>
              </a:lnSpc>
              <a:spcBef>
                <a:spcPts val="0"/>
              </a:spcBef>
              <a:spcAft>
                <a:spcPts val="1600"/>
              </a:spcAft>
              <a:buClr>
                <a:schemeClr val="dk2"/>
              </a:buClr>
              <a:buFont typeface="Playfair Display"/>
              <a:defRPr>
                <a:solidFill>
                  <a:schemeClr val="dk2"/>
                </a:solidFill>
                <a:latin typeface="Playfair Display"/>
                <a:ea typeface="Playfair Display"/>
                <a:cs typeface="Playfair Display"/>
                <a:sym typeface="Playfair Display"/>
              </a:defRPr>
            </a:lvl3pPr>
            <a:lvl4pPr lvl="3">
              <a:lnSpc>
                <a:spcPct val="115000"/>
              </a:lnSpc>
              <a:spcBef>
                <a:spcPts val="0"/>
              </a:spcBef>
              <a:spcAft>
                <a:spcPts val="1600"/>
              </a:spcAft>
              <a:buClr>
                <a:schemeClr val="dk2"/>
              </a:buClr>
              <a:buFont typeface="Playfair Display"/>
              <a:defRPr>
                <a:solidFill>
                  <a:schemeClr val="dk2"/>
                </a:solidFill>
                <a:latin typeface="Playfair Display"/>
                <a:ea typeface="Playfair Display"/>
                <a:cs typeface="Playfair Display"/>
                <a:sym typeface="Playfair Display"/>
              </a:defRPr>
            </a:lvl4pPr>
            <a:lvl5pPr lvl="4">
              <a:lnSpc>
                <a:spcPct val="115000"/>
              </a:lnSpc>
              <a:spcBef>
                <a:spcPts val="0"/>
              </a:spcBef>
              <a:spcAft>
                <a:spcPts val="1600"/>
              </a:spcAft>
              <a:buClr>
                <a:schemeClr val="dk2"/>
              </a:buClr>
              <a:buFont typeface="Playfair Display"/>
              <a:defRPr>
                <a:solidFill>
                  <a:schemeClr val="dk2"/>
                </a:solidFill>
                <a:latin typeface="Playfair Display"/>
                <a:ea typeface="Playfair Display"/>
                <a:cs typeface="Playfair Display"/>
                <a:sym typeface="Playfair Display"/>
              </a:defRPr>
            </a:lvl5pPr>
            <a:lvl6pPr lvl="5">
              <a:lnSpc>
                <a:spcPct val="115000"/>
              </a:lnSpc>
              <a:spcBef>
                <a:spcPts val="0"/>
              </a:spcBef>
              <a:spcAft>
                <a:spcPts val="1600"/>
              </a:spcAft>
              <a:buClr>
                <a:schemeClr val="dk2"/>
              </a:buClr>
              <a:buFont typeface="Playfair Display"/>
              <a:defRPr>
                <a:solidFill>
                  <a:schemeClr val="dk2"/>
                </a:solidFill>
                <a:latin typeface="Playfair Display"/>
                <a:ea typeface="Playfair Display"/>
                <a:cs typeface="Playfair Display"/>
                <a:sym typeface="Playfair Display"/>
              </a:defRPr>
            </a:lvl6pPr>
            <a:lvl7pPr lvl="6">
              <a:lnSpc>
                <a:spcPct val="115000"/>
              </a:lnSpc>
              <a:spcBef>
                <a:spcPts val="0"/>
              </a:spcBef>
              <a:spcAft>
                <a:spcPts val="1600"/>
              </a:spcAft>
              <a:buClr>
                <a:schemeClr val="dk2"/>
              </a:buClr>
              <a:buFont typeface="Playfair Display"/>
              <a:defRPr>
                <a:solidFill>
                  <a:schemeClr val="dk2"/>
                </a:solidFill>
                <a:latin typeface="Playfair Display"/>
                <a:ea typeface="Playfair Display"/>
                <a:cs typeface="Playfair Display"/>
                <a:sym typeface="Playfair Display"/>
              </a:defRPr>
            </a:lvl7pPr>
            <a:lvl8pPr lvl="7">
              <a:lnSpc>
                <a:spcPct val="115000"/>
              </a:lnSpc>
              <a:spcBef>
                <a:spcPts val="0"/>
              </a:spcBef>
              <a:spcAft>
                <a:spcPts val="1600"/>
              </a:spcAft>
              <a:buClr>
                <a:schemeClr val="dk2"/>
              </a:buClr>
              <a:buFont typeface="Playfair Display"/>
              <a:defRPr>
                <a:solidFill>
                  <a:schemeClr val="dk2"/>
                </a:solidFill>
                <a:latin typeface="Playfair Display"/>
                <a:ea typeface="Playfair Display"/>
                <a:cs typeface="Playfair Display"/>
                <a:sym typeface="Playfair Display"/>
              </a:defRPr>
            </a:lvl8pPr>
            <a:lvl9pPr lvl="8">
              <a:lnSpc>
                <a:spcPct val="115000"/>
              </a:lnSpc>
              <a:spcBef>
                <a:spcPts val="0"/>
              </a:spcBef>
              <a:spcAft>
                <a:spcPts val="1600"/>
              </a:spcAft>
              <a:buClr>
                <a:schemeClr val="dk2"/>
              </a:buClr>
              <a:buFont typeface="Playfair Display"/>
              <a:defRPr>
                <a:solidFill>
                  <a:schemeClr val="dk2"/>
                </a:solidFill>
                <a:latin typeface="Playfair Display"/>
                <a:ea typeface="Playfair Display"/>
                <a:cs typeface="Playfair Display"/>
                <a:sym typeface="Playfair Display"/>
              </a:defRPr>
            </a:lvl9pPr>
          </a:lstStyle>
          <a:p/>
        </p:txBody>
      </p:sp>
      <p:sp>
        <p:nvSpPr>
          <p:cNvPr id="8" name="Shape 8"/>
          <p:cNvSpPr txBox="1"/>
          <p:nvPr>
            <p:ph idx="12" type="sldNum"/>
          </p:nvPr>
        </p:nvSpPr>
        <p:spPr>
          <a:xfrm>
            <a:off x="8497999" y="4688758"/>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dk2"/>
                </a:solidFill>
                <a:latin typeface="Playfair Display"/>
                <a:ea typeface="Playfair Display"/>
                <a:cs typeface="Playfair Display"/>
                <a:sym typeface="Playfair Display"/>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7" name="Shape 57"/>
        <p:cNvGrpSpPr/>
        <p:nvPr/>
      </p:nvGrpSpPr>
      <p:grpSpPr>
        <a:xfrm>
          <a:off x="0" y="0"/>
          <a:ext cx="0" cy="0"/>
          <a:chOff x="0" y="0"/>
          <a:chExt cx="0" cy="0"/>
        </a:xfrm>
      </p:grpSpPr>
      <p:sp>
        <p:nvSpPr>
          <p:cNvPr id="58" name="Shape 58"/>
          <p:cNvSpPr txBox="1"/>
          <p:nvPr>
            <p:ph type="ctrTitle"/>
          </p:nvPr>
        </p:nvSpPr>
        <p:spPr>
          <a:xfrm>
            <a:off x="344250" y="1403850"/>
            <a:ext cx="8455500" cy="2146800"/>
          </a:xfrm>
          <a:prstGeom prst="rect">
            <a:avLst/>
          </a:prstGeom>
        </p:spPr>
        <p:txBody>
          <a:bodyPr anchorCtr="0" anchor="ctr" bIns="91425" lIns="91425" rIns="91425" tIns="91425">
            <a:noAutofit/>
          </a:bodyPr>
          <a:lstStyle/>
          <a:p>
            <a:pPr lvl="0">
              <a:spcBef>
                <a:spcPts val="0"/>
              </a:spcBef>
              <a:buNone/>
            </a:pPr>
            <a:r>
              <a:rPr lang="en"/>
              <a:t>55.5: Restoration Ecology</a:t>
            </a:r>
          </a:p>
        </p:txBody>
      </p:sp>
      <p:sp>
        <p:nvSpPr>
          <p:cNvPr id="59" name="Shape 59"/>
          <p:cNvSpPr txBox="1"/>
          <p:nvPr>
            <p:ph idx="1" type="subTitle"/>
          </p:nvPr>
        </p:nvSpPr>
        <p:spPr>
          <a:xfrm>
            <a:off x="344250" y="3550650"/>
            <a:ext cx="4910100" cy="577800"/>
          </a:xfrm>
          <a:prstGeom prst="rect">
            <a:avLst/>
          </a:prstGeom>
        </p:spPr>
        <p:txBody>
          <a:bodyPr anchorCtr="0" anchor="ctr" bIns="91425" lIns="91425" rIns="91425" tIns="91425">
            <a:noAutofit/>
          </a:bodyPr>
          <a:lstStyle/>
          <a:p>
            <a:pPr lvl="0">
              <a:spcBef>
                <a:spcPts val="0"/>
              </a:spcBef>
              <a:buNone/>
            </a:pPr>
            <a:r>
              <a:rPr lang="en"/>
              <a:t>By Leanna Zilles</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3"/>
        </a:solidFill>
      </p:bgPr>
    </p:bg>
    <p:spTree>
      <p:nvGrpSpPr>
        <p:cNvPr id="111" name="Shape 111"/>
        <p:cNvGrpSpPr/>
        <p:nvPr/>
      </p:nvGrpSpPr>
      <p:grpSpPr>
        <a:xfrm>
          <a:off x="0" y="0"/>
          <a:ext cx="0" cy="0"/>
          <a:chOff x="0" y="0"/>
          <a:chExt cx="0" cy="0"/>
        </a:xfrm>
      </p:grpSpPr>
      <p:sp>
        <p:nvSpPr>
          <p:cNvPr id="112" name="Shape 112"/>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Biological Augmentation	</a:t>
            </a:r>
          </a:p>
        </p:txBody>
      </p:sp>
      <p:sp>
        <p:nvSpPr>
          <p:cNvPr id="113" name="Shape 113"/>
          <p:cNvSpPr txBox="1"/>
          <p:nvPr>
            <p:ph idx="1" type="body"/>
          </p:nvPr>
        </p:nvSpPr>
        <p:spPr>
          <a:xfrm>
            <a:off x="311700" y="1234075"/>
            <a:ext cx="8520600" cy="3334800"/>
          </a:xfrm>
          <a:prstGeom prst="rect">
            <a:avLst/>
          </a:prstGeom>
        </p:spPr>
        <p:txBody>
          <a:bodyPr anchorCtr="0" anchor="t" bIns="91425" lIns="91425" rIns="91425" tIns="91425">
            <a:noAutofit/>
          </a:bodyPr>
          <a:lstStyle/>
          <a:p>
            <a:pPr indent="-381000" lvl="0" marL="457200" rtl="0">
              <a:spcBef>
                <a:spcPts val="0"/>
              </a:spcBef>
              <a:buSzPct val="100000"/>
            </a:pPr>
            <a:r>
              <a:rPr lang="en" sz="2400"/>
              <a:t>The </a:t>
            </a:r>
            <a:r>
              <a:rPr b="1" lang="en" sz="2400"/>
              <a:t>use of organisms</a:t>
            </a:r>
            <a:r>
              <a:rPr lang="en" sz="2400"/>
              <a:t> to </a:t>
            </a:r>
            <a:r>
              <a:rPr b="1" i="1" lang="en" sz="2400"/>
              <a:t>add </a:t>
            </a:r>
            <a:r>
              <a:rPr b="1" lang="en" sz="2400"/>
              <a:t>important materials to a degraded ecosystem</a:t>
            </a:r>
          </a:p>
          <a:p>
            <a:pPr indent="-381000" lvl="1" marL="914400" rtl="0">
              <a:spcBef>
                <a:spcPts val="0"/>
              </a:spcBef>
              <a:buSzPct val="100000"/>
            </a:pPr>
            <a:r>
              <a:rPr lang="en" sz="2400"/>
              <a:t>Augment: to increase, to add.</a:t>
            </a:r>
          </a:p>
          <a:p>
            <a:pPr indent="-381000" lvl="1" marL="914400" rtl="0">
              <a:spcBef>
                <a:spcPts val="0"/>
              </a:spcBef>
              <a:buSzPct val="100000"/>
            </a:pPr>
            <a:r>
              <a:rPr lang="en" sz="2400"/>
              <a:t>Restoration ecologists find out which factors (e.g. chemical nutrients) are lost from a system and keeping it from recovering</a:t>
            </a:r>
          </a:p>
          <a:p>
            <a:pPr lvl="0">
              <a:spcBef>
                <a:spcPts val="0"/>
              </a:spcBef>
              <a:buNone/>
            </a:pPr>
            <a:r>
              <a:t/>
            </a:r>
            <a:endParaRPr sz="24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3"/>
        </a:solidFill>
      </p:bgPr>
    </p:bg>
    <p:spTree>
      <p:nvGrpSpPr>
        <p:cNvPr id="117" name="Shape 117"/>
        <p:cNvGrpSpPr/>
        <p:nvPr/>
      </p:nvGrpSpPr>
      <p:grpSpPr>
        <a:xfrm>
          <a:off x="0" y="0"/>
          <a:ext cx="0" cy="0"/>
          <a:chOff x="0" y="0"/>
          <a:chExt cx="0" cy="0"/>
        </a:xfrm>
      </p:grpSpPr>
      <p:sp>
        <p:nvSpPr>
          <p:cNvPr id="118" name="Shape 118"/>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Biological Augmentation</a:t>
            </a:r>
          </a:p>
        </p:txBody>
      </p:sp>
      <p:sp>
        <p:nvSpPr>
          <p:cNvPr id="119" name="Shape 119"/>
          <p:cNvSpPr txBox="1"/>
          <p:nvPr>
            <p:ph idx="1" type="body"/>
          </p:nvPr>
        </p:nvSpPr>
        <p:spPr>
          <a:xfrm>
            <a:off x="311700" y="1234075"/>
            <a:ext cx="8520600" cy="3334800"/>
          </a:xfrm>
          <a:prstGeom prst="rect">
            <a:avLst/>
          </a:prstGeom>
        </p:spPr>
        <p:txBody>
          <a:bodyPr anchorCtr="0" anchor="t" bIns="91425" lIns="91425" rIns="91425" tIns="91425">
            <a:noAutofit/>
          </a:bodyPr>
          <a:lstStyle/>
          <a:p>
            <a:pPr indent="-381000" lvl="0" marL="457200" rtl="0">
              <a:spcBef>
                <a:spcPts val="0"/>
              </a:spcBef>
              <a:buSzPct val="100000"/>
            </a:pPr>
            <a:r>
              <a:rPr lang="en" sz="2400"/>
              <a:t>Plants that grow in nutrient-poor soils can be used to </a:t>
            </a:r>
            <a:r>
              <a:rPr b="1" lang="en" sz="2400"/>
              <a:t>accelerate succession &amp; ecosystem recovery.</a:t>
            </a:r>
          </a:p>
          <a:p>
            <a:pPr indent="-381000" lvl="1" marL="914400" rtl="0">
              <a:spcBef>
                <a:spcPts val="0"/>
              </a:spcBef>
              <a:buSzPct val="100000"/>
            </a:pPr>
            <a:r>
              <a:rPr lang="en" sz="2400"/>
              <a:t>Nitrogen-fixing plants (e.g. lupines) are planted to raise nitrogen concentrations in soils damaged by mining</a:t>
            </a:r>
          </a:p>
          <a:p>
            <a:pPr indent="-381000" lvl="1" marL="914400" rtl="0">
              <a:spcBef>
                <a:spcPts val="0"/>
              </a:spcBef>
              <a:buSzPct val="100000"/>
            </a:pPr>
            <a:r>
              <a:rPr lang="en" sz="2400"/>
              <a:t>Allows other [native] species to access soil nitrogen and survive. </a:t>
            </a: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3"/>
        </a:solidFill>
      </p:bgPr>
    </p:bg>
    <p:spTree>
      <p:nvGrpSpPr>
        <p:cNvPr id="123" name="Shape 123"/>
        <p:cNvGrpSpPr/>
        <p:nvPr/>
      </p:nvGrpSpPr>
      <p:grpSpPr>
        <a:xfrm>
          <a:off x="0" y="0"/>
          <a:ext cx="0" cy="0"/>
          <a:chOff x="0" y="0"/>
          <a:chExt cx="0" cy="0"/>
        </a:xfrm>
      </p:grpSpPr>
      <p:sp>
        <p:nvSpPr>
          <p:cNvPr id="124" name="Shape 124"/>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Biological Augmentation</a:t>
            </a:r>
          </a:p>
        </p:txBody>
      </p:sp>
      <p:sp>
        <p:nvSpPr>
          <p:cNvPr id="125" name="Shape 125"/>
          <p:cNvSpPr txBox="1"/>
          <p:nvPr>
            <p:ph idx="1" type="body"/>
          </p:nvPr>
        </p:nvSpPr>
        <p:spPr>
          <a:xfrm>
            <a:off x="311700" y="1234075"/>
            <a:ext cx="8520600" cy="3334800"/>
          </a:xfrm>
          <a:prstGeom prst="rect">
            <a:avLst/>
          </a:prstGeom>
        </p:spPr>
        <p:txBody>
          <a:bodyPr anchorCtr="0" anchor="t" bIns="91425" lIns="91425" rIns="91425" tIns="91425">
            <a:noAutofit/>
          </a:bodyPr>
          <a:lstStyle/>
          <a:p>
            <a:pPr indent="-381000" lvl="0" marL="457200" rtl="0">
              <a:spcBef>
                <a:spcPts val="0"/>
              </a:spcBef>
              <a:buSzPct val="100000"/>
            </a:pPr>
            <a:r>
              <a:rPr lang="en" sz="2400"/>
              <a:t>When soil disturbance is especially strong, plant roots might not have the mycorrhizal symbionts necessary for nutrition.</a:t>
            </a:r>
          </a:p>
          <a:p>
            <a:pPr indent="-381000" lvl="1" marL="914400">
              <a:spcBef>
                <a:spcPts val="0"/>
              </a:spcBef>
              <a:buSzPct val="100000"/>
            </a:pPr>
            <a:r>
              <a:rPr lang="en" sz="2400"/>
              <a:t>Biological augmentation can be used to </a:t>
            </a:r>
            <a:r>
              <a:rPr b="1" lang="en" sz="2400"/>
              <a:t>add the mycorrhizal symbionts to the soil</a:t>
            </a:r>
            <a:r>
              <a:rPr lang="en" sz="2400"/>
              <a:t>, as seen with the restoration of a tallgrass prairie in Minnesota. </a:t>
            </a: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EB1E95">
            <a:alpha val="68460"/>
          </a:srgbClr>
        </a:solidFill>
      </p:bgPr>
    </p:bg>
    <p:spTree>
      <p:nvGrpSpPr>
        <p:cNvPr id="129" name="Shape 129"/>
        <p:cNvGrpSpPr/>
        <p:nvPr/>
      </p:nvGrpSpPr>
      <p:grpSpPr>
        <a:xfrm>
          <a:off x="0" y="0"/>
          <a:ext cx="0" cy="0"/>
          <a:chOff x="0" y="0"/>
          <a:chExt cx="0" cy="0"/>
        </a:xfrm>
      </p:grpSpPr>
      <p:sp>
        <p:nvSpPr>
          <p:cNvPr id="130" name="Shape 130"/>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Biological Augmentation</a:t>
            </a:r>
          </a:p>
        </p:txBody>
      </p:sp>
      <p:sp>
        <p:nvSpPr>
          <p:cNvPr id="131" name="Shape 131"/>
          <p:cNvSpPr txBox="1"/>
          <p:nvPr>
            <p:ph idx="1" type="body"/>
          </p:nvPr>
        </p:nvSpPr>
        <p:spPr>
          <a:xfrm>
            <a:off x="311700" y="1234075"/>
            <a:ext cx="8520600" cy="3334800"/>
          </a:xfrm>
          <a:prstGeom prst="rect">
            <a:avLst/>
          </a:prstGeom>
        </p:spPr>
        <p:txBody>
          <a:bodyPr anchorCtr="0" anchor="t" bIns="91425" lIns="91425" rIns="91425" tIns="91425">
            <a:noAutofit/>
          </a:bodyPr>
          <a:lstStyle/>
          <a:p>
            <a:pPr indent="-381000" lvl="0" marL="457200" rtl="0">
              <a:spcBef>
                <a:spcPts val="0"/>
              </a:spcBef>
              <a:buSzPct val="100000"/>
            </a:pPr>
            <a:r>
              <a:rPr lang="en" sz="2400"/>
              <a:t>Even if the physical aspects and plants are properly restored in an ecosystem, the </a:t>
            </a:r>
            <a:r>
              <a:rPr b="1" lang="en" sz="2400"/>
              <a:t>animal species</a:t>
            </a:r>
            <a:r>
              <a:rPr lang="en" sz="2400"/>
              <a:t> present prior to the disturbance(s) will </a:t>
            </a:r>
            <a:r>
              <a:rPr b="1" lang="en" sz="2400"/>
              <a:t>not necessarily come there and stay there.</a:t>
            </a:r>
          </a:p>
          <a:p>
            <a:pPr indent="-381000" lvl="1" marL="914400" rtl="0">
              <a:spcBef>
                <a:spcPts val="0"/>
              </a:spcBef>
              <a:buSzPct val="100000"/>
            </a:pPr>
            <a:r>
              <a:rPr lang="en" sz="2400"/>
              <a:t>Animals are important to ecosystems, as they help with pollination, seed dispersal, and herbivory.</a:t>
            </a:r>
          </a:p>
          <a:p>
            <a:pPr indent="-381000" lvl="1" marL="914400">
              <a:spcBef>
                <a:spcPts val="0"/>
              </a:spcBef>
              <a:buSzPct val="100000"/>
            </a:pPr>
            <a:r>
              <a:rPr lang="en" sz="2400"/>
              <a:t>So, restoration ecologists sometimes help animal species return to restored ecosystems.</a:t>
            </a: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EB1E95">
            <a:alpha val="68460"/>
          </a:srgbClr>
        </a:solidFill>
      </p:bgPr>
    </p:bg>
    <p:spTree>
      <p:nvGrpSpPr>
        <p:cNvPr id="135" name="Shape 135"/>
        <p:cNvGrpSpPr/>
        <p:nvPr/>
      </p:nvGrpSpPr>
      <p:grpSpPr>
        <a:xfrm>
          <a:off x="0" y="0"/>
          <a:ext cx="0" cy="0"/>
          <a:chOff x="0" y="0"/>
          <a:chExt cx="0" cy="0"/>
        </a:xfrm>
      </p:grpSpPr>
      <p:sp>
        <p:nvSpPr>
          <p:cNvPr id="136" name="Shape 136"/>
          <p:cNvSpPr txBox="1"/>
          <p:nvPr>
            <p:ph type="title"/>
          </p:nvPr>
        </p:nvSpPr>
        <p:spPr>
          <a:xfrm>
            <a:off x="311700" y="161350"/>
            <a:ext cx="8520600" cy="572700"/>
          </a:xfrm>
          <a:prstGeom prst="rect">
            <a:avLst/>
          </a:prstGeom>
        </p:spPr>
        <p:txBody>
          <a:bodyPr anchorCtr="0" anchor="t" bIns="91425" lIns="91425" rIns="91425" tIns="91425">
            <a:noAutofit/>
          </a:bodyPr>
          <a:lstStyle/>
          <a:p>
            <a:pPr lvl="0">
              <a:spcBef>
                <a:spcPts val="0"/>
              </a:spcBef>
              <a:buNone/>
            </a:pPr>
            <a:r>
              <a:rPr lang="en"/>
              <a:t>Biological Augmentation</a:t>
            </a:r>
          </a:p>
        </p:txBody>
      </p:sp>
      <p:sp>
        <p:nvSpPr>
          <p:cNvPr id="137" name="Shape 137"/>
          <p:cNvSpPr txBox="1"/>
          <p:nvPr>
            <p:ph idx="1" type="body"/>
          </p:nvPr>
        </p:nvSpPr>
        <p:spPr>
          <a:xfrm>
            <a:off x="311700" y="839350"/>
            <a:ext cx="8520600" cy="3334800"/>
          </a:xfrm>
          <a:prstGeom prst="rect">
            <a:avLst/>
          </a:prstGeom>
        </p:spPr>
        <p:txBody>
          <a:bodyPr anchorCtr="0" anchor="t" bIns="91425" lIns="91425" rIns="91425" tIns="91425">
            <a:noAutofit/>
          </a:bodyPr>
          <a:lstStyle/>
          <a:p>
            <a:pPr indent="-381000" lvl="0" marL="457200" rtl="0">
              <a:spcBef>
                <a:spcPts val="0"/>
              </a:spcBef>
              <a:buSzPct val="100000"/>
            </a:pPr>
            <a:r>
              <a:rPr lang="en" sz="2400"/>
              <a:t>Animals may be:</a:t>
            </a:r>
          </a:p>
          <a:p>
            <a:pPr indent="-381000" lvl="1" marL="914400" rtl="0">
              <a:spcBef>
                <a:spcPts val="0"/>
              </a:spcBef>
              <a:buSzPct val="100000"/>
            </a:pPr>
            <a:r>
              <a:rPr lang="en" sz="2400"/>
              <a:t>Released at a site in ecosystem</a:t>
            </a:r>
          </a:p>
          <a:p>
            <a:pPr indent="-381000" lvl="1" marL="914400" rtl="0">
              <a:spcBef>
                <a:spcPts val="0"/>
              </a:spcBef>
              <a:buSzPct val="100000"/>
            </a:pPr>
            <a:r>
              <a:rPr lang="en" sz="2400"/>
              <a:t>Placed in a habitat corridor that connects the restored ecosystem to where the animals were found</a:t>
            </a:r>
          </a:p>
          <a:p>
            <a:pPr indent="-381000" lvl="2" marL="1371600" rtl="0">
              <a:spcBef>
                <a:spcPts val="0"/>
              </a:spcBef>
              <a:buSzPct val="100000"/>
            </a:pPr>
            <a:r>
              <a:rPr lang="en" sz="2400"/>
              <a:t>These sites may have manmade structures to help them, such as artificial perches for birds or burrows dug in the ground.</a:t>
            </a:r>
          </a:p>
          <a:p>
            <a:pPr indent="-381000" lvl="0" marL="457200" rtl="0">
              <a:spcBef>
                <a:spcPts val="0"/>
              </a:spcBef>
              <a:buSzPct val="100000"/>
            </a:pPr>
            <a:r>
              <a:rPr lang="en" sz="2400"/>
              <a:t>Overall, this creates a decent level of biodiversity in restored ecosystems and helps the ecosystem keep going.</a:t>
            </a: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1" name="Shape 141"/>
        <p:cNvGrpSpPr/>
        <p:nvPr/>
      </p:nvGrpSpPr>
      <p:grpSpPr>
        <a:xfrm>
          <a:off x="0" y="0"/>
          <a:ext cx="0" cy="0"/>
          <a:chOff x="0" y="0"/>
          <a:chExt cx="0" cy="0"/>
        </a:xfrm>
      </p:grpSpPr>
      <p:sp>
        <p:nvSpPr>
          <p:cNvPr id="142" name="Shape 142"/>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Overall...</a:t>
            </a:r>
          </a:p>
        </p:txBody>
      </p:sp>
      <p:sp>
        <p:nvSpPr>
          <p:cNvPr id="143" name="Shape 143"/>
          <p:cNvSpPr txBox="1"/>
          <p:nvPr>
            <p:ph idx="1" type="body"/>
          </p:nvPr>
        </p:nvSpPr>
        <p:spPr>
          <a:xfrm>
            <a:off x="311700" y="1234075"/>
            <a:ext cx="8520600" cy="3334800"/>
          </a:xfrm>
          <a:prstGeom prst="rect">
            <a:avLst/>
          </a:prstGeom>
        </p:spPr>
        <p:txBody>
          <a:bodyPr anchorCtr="0" anchor="t" bIns="91425" lIns="91425" rIns="91425" tIns="91425">
            <a:noAutofit/>
          </a:bodyPr>
          <a:lstStyle/>
          <a:p>
            <a:pPr indent="-381000" lvl="0" marL="457200" rtl="0">
              <a:spcBef>
                <a:spcPts val="0"/>
              </a:spcBef>
              <a:buSzPct val="100000"/>
            </a:pPr>
            <a:r>
              <a:rPr lang="en" sz="2400"/>
              <a:t>Restoration ecology is a fairly new study, so ecologists are still in the process of learning which processes are the most efficient. </a:t>
            </a:r>
          </a:p>
          <a:p>
            <a:pPr indent="-381000" lvl="1" marL="914400" rtl="0">
              <a:spcBef>
                <a:spcPts val="0"/>
              </a:spcBef>
              <a:buSzPct val="100000"/>
            </a:pPr>
            <a:r>
              <a:rPr lang="en" sz="2400"/>
              <a:t>Many support adaptive management, or working with several types of processes to determine what is best.</a:t>
            </a:r>
          </a:p>
          <a:p>
            <a:pPr indent="-381000" lvl="0" marL="457200">
              <a:spcBef>
                <a:spcPts val="0"/>
              </a:spcBef>
              <a:buSzPct val="100000"/>
            </a:pPr>
            <a:r>
              <a:rPr lang="en" sz="2400"/>
              <a:t>In general, restoration ecology’s primary goal is to revert ecosystems back to their pre-disturbed state, with as much success as possible.</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3" name="Shape 63"/>
        <p:cNvGrpSpPr/>
        <p:nvPr/>
      </p:nvGrpSpPr>
      <p:grpSpPr>
        <a:xfrm>
          <a:off x="0" y="0"/>
          <a:ext cx="0" cy="0"/>
          <a:chOff x="0" y="0"/>
          <a:chExt cx="0" cy="0"/>
        </a:xfrm>
      </p:grpSpPr>
      <p:sp>
        <p:nvSpPr>
          <p:cNvPr id="64" name="Shape 64"/>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What is Restoration Ecology?</a:t>
            </a:r>
          </a:p>
        </p:txBody>
      </p:sp>
      <p:sp>
        <p:nvSpPr>
          <p:cNvPr id="65" name="Shape 65"/>
          <p:cNvSpPr txBox="1"/>
          <p:nvPr>
            <p:ph idx="1" type="body"/>
          </p:nvPr>
        </p:nvSpPr>
        <p:spPr>
          <a:xfrm>
            <a:off x="311700" y="1234075"/>
            <a:ext cx="8520600" cy="3334800"/>
          </a:xfrm>
          <a:prstGeom prst="rect">
            <a:avLst/>
          </a:prstGeom>
        </p:spPr>
        <p:txBody>
          <a:bodyPr anchorCtr="0" anchor="t" bIns="91425" lIns="91425" rIns="91425" tIns="91425">
            <a:noAutofit/>
          </a:bodyPr>
          <a:lstStyle/>
          <a:p>
            <a:pPr indent="-381000" lvl="0" marL="457200" rtl="0">
              <a:spcBef>
                <a:spcPts val="0"/>
              </a:spcBef>
              <a:buSzPct val="100000"/>
            </a:pPr>
            <a:r>
              <a:rPr b="1" lang="en" sz="2400"/>
              <a:t>Restoration Ecology: </a:t>
            </a:r>
            <a:r>
              <a:rPr lang="en" sz="2400"/>
              <a:t>a study in which biologists develop techniques to recover ecosystems that have been degraded (environmentally damaged)</a:t>
            </a:r>
          </a:p>
          <a:p>
            <a:pPr indent="-381000" lvl="1" marL="914400" rtl="0">
              <a:spcBef>
                <a:spcPts val="0"/>
              </a:spcBef>
              <a:buSzPct val="100000"/>
            </a:pPr>
            <a:r>
              <a:rPr lang="en" sz="2400"/>
              <a:t>In these situations, degradation, or disturbances, often come from </a:t>
            </a:r>
            <a:r>
              <a:rPr b="1" lang="en" sz="2400"/>
              <a:t>human actions</a:t>
            </a:r>
            <a:r>
              <a:rPr lang="en" sz="2400"/>
              <a:t> (e.g.: deforestation, mining, irrigation (since salt build up can damage soil), and toxic chemicals or oil spills).</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9" name="Shape 69"/>
        <p:cNvGrpSpPr/>
        <p:nvPr/>
      </p:nvGrpSpPr>
      <p:grpSpPr>
        <a:xfrm>
          <a:off x="0" y="0"/>
          <a:ext cx="0" cy="0"/>
          <a:chOff x="0" y="0"/>
          <a:chExt cx="0" cy="0"/>
        </a:xfrm>
      </p:grpSpPr>
      <p:sp>
        <p:nvSpPr>
          <p:cNvPr id="70" name="Shape 70"/>
          <p:cNvSpPr txBox="1"/>
          <p:nvPr>
            <p:ph type="title"/>
          </p:nvPr>
        </p:nvSpPr>
        <p:spPr>
          <a:xfrm>
            <a:off x="311700" y="208300"/>
            <a:ext cx="8520600" cy="572700"/>
          </a:xfrm>
          <a:prstGeom prst="rect">
            <a:avLst/>
          </a:prstGeom>
        </p:spPr>
        <p:txBody>
          <a:bodyPr anchorCtr="0" anchor="t" bIns="91425" lIns="91425" rIns="91425" tIns="91425">
            <a:noAutofit/>
          </a:bodyPr>
          <a:lstStyle/>
          <a:p>
            <a:pPr lvl="0">
              <a:spcBef>
                <a:spcPts val="0"/>
              </a:spcBef>
              <a:buNone/>
            </a:pPr>
            <a:r>
              <a:rPr lang="en"/>
              <a:t>How is it done?</a:t>
            </a:r>
          </a:p>
        </p:txBody>
      </p:sp>
      <p:sp>
        <p:nvSpPr>
          <p:cNvPr id="71" name="Shape 71"/>
          <p:cNvSpPr txBox="1"/>
          <p:nvPr>
            <p:ph idx="1" type="body"/>
          </p:nvPr>
        </p:nvSpPr>
        <p:spPr>
          <a:xfrm>
            <a:off x="311700" y="781000"/>
            <a:ext cx="8520600" cy="3334800"/>
          </a:xfrm>
          <a:prstGeom prst="rect">
            <a:avLst/>
          </a:prstGeom>
        </p:spPr>
        <p:txBody>
          <a:bodyPr anchorCtr="0" anchor="t" bIns="91425" lIns="91425" rIns="91425" tIns="91425">
            <a:noAutofit/>
          </a:bodyPr>
          <a:lstStyle/>
          <a:p>
            <a:pPr indent="-381000" lvl="0" marL="457200" rtl="0">
              <a:spcBef>
                <a:spcPts val="0"/>
              </a:spcBef>
              <a:buSzPct val="100000"/>
            </a:pPr>
            <a:r>
              <a:rPr lang="en" sz="2400"/>
              <a:t>Restoration ecologists assume that the </a:t>
            </a:r>
            <a:r>
              <a:rPr b="1" lang="en" sz="2400"/>
              <a:t>damage can be at least partly reversed. </a:t>
            </a:r>
          </a:p>
          <a:p>
            <a:pPr indent="-381000" lvl="1" marL="914400" rtl="0">
              <a:spcBef>
                <a:spcPts val="0"/>
              </a:spcBef>
              <a:buSzPct val="100000"/>
            </a:pPr>
            <a:r>
              <a:rPr lang="en" sz="2400"/>
              <a:t>Leads to second assumption: ecosystems cannot recover from conditions repeatedly, for an unlimited amount of time</a:t>
            </a:r>
          </a:p>
          <a:p>
            <a:pPr indent="-381000" lvl="0" marL="457200" rtl="0">
              <a:spcBef>
                <a:spcPts val="0"/>
              </a:spcBef>
              <a:buSzPct val="100000"/>
            </a:pPr>
            <a:r>
              <a:rPr lang="en" sz="2400"/>
              <a:t>So, they have to </a:t>
            </a:r>
            <a:r>
              <a:rPr b="1" lang="en" sz="2400"/>
              <a:t>find which processes</a:t>
            </a:r>
            <a:r>
              <a:rPr lang="en" sz="2400"/>
              <a:t> </a:t>
            </a:r>
            <a:r>
              <a:rPr b="1" lang="en" sz="2400"/>
              <a:t>are causing the environmental damage, and manipulate them.</a:t>
            </a:r>
          </a:p>
          <a:p>
            <a:pPr indent="-381000" lvl="1" marL="914400">
              <a:spcBef>
                <a:spcPts val="0"/>
              </a:spcBef>
              <a:buSzPct val="100000"/>
            </a:pPr>
            <a:r>
              <a:rPr lang="en" sz="2400"/>
              <a:t>Disturbances can be severe, so sometimes only a part of the environment can be restored, given the time and money available.</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4"/>
        </a:solidFill>
      </p:bgPr>
    </p:bg>
    <p:spTree>
      <p:nvGrpSpPr>
        <p:cNvPr id="75" name="Shape 75"/>
        <p:cNvGrpSpPr/>
        <p:nvPr/>
      </p:nvGrpSpPr>
      <p:grpSpPr>
        <a:xfrm>
          <a:off x="0" y="0"/>
          <a:ext cx="0" cy="0"/>
          <a:chOff x="0" y="0"/>
          <a:chExt cx="0" cy="0"/>
        </a:xfrm>
      </p:grpSpPr>
      <p:sp>
        <p:nvSpPr>
          <p:cNvPr id="76" name="Shape 76"/>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How?</a:t>
            </a:r>
          </a:p>
        </p:txBody>
      </p:sp>
      <p:sp>
        <p:nvSpPr>
          <p:cNvPr id="77" name="Shape 77"/>
          <p:cNvSpPr txBox="1"/>
          <p:nvPr>
            <p:ph idx="1" type="body"/>
          </p:nvPr>
        </p:nvSpPr>
        <p:spPr>
          <a:xfrm>
            <a:off x="311700" y="1234075"/>
            <a:ext cx="8520600" cy="3334800"/>
          </a:xfrm>
          <a:prstGeom prst="rect">
            <a:avLst/>
          </a:prstGeom>
        </p:spPr>
        <p:txBody>
          <a:bodyPr anchorCtr="0" anchor="t" bIns="91425" lIns="91425" rIns="91425" tIns="91425">
            <a:noAutofit/>
          </a:bodyPr>
          <a:lstStyle/>
          <a:p>
            <a:pPr indent="-381000" lvl="0" marL="457200" rtl="0">
              <a:spcBef>
                <a:spcPts val="0"/>
              </a:spcBef>
              <a:buSzPct val="100000"/>
            </a:pPr>
            <a:r>
              <a:rPr lang="en" sz="2400"/>
              <a:t>Most extreme cases: an ecosystem might have been </a:t>
            </a:r>
            <a:r>
              <a:rPr b="1" lang="en" sz="2400"/>
              <a:t>physically altered</a:t>
            </a:r>
            <a:r>
              <a:rPr lang="en" sz="2400"/>
              <a:t>, and needs to be </a:t>
            </a:r>
            <a:r>
              <a:rPr b="1" lang="en" sz="2400"/>
              <a:t>physically restored </a:t>
            </a:r>
            <a:r>
              <a:rPr lang="en" sz="2400"/>
              <a:t>before biological restoration</a:t>
            </a:r>
          </a:p>
          <a:p>
            <a:pPr indent="-381000" lvl="1" marL="914400">
              <a:spcBef>
                <a:spcPts val="0"/>
              </a:spcBef>
              <a:buSzPct val="100000"/>
            </a:pPr>
            <a:r>
              <a:rPr lang="en" sz="2400"/>
              <a:t>Ex: a stream is straightened to speed up water flow through a town, so restoration ecologists need to reconstruct a meandering stream to slow the water and keep it from eroding the bank</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4"/>
        </a:solidFill>
      </p:bgPr>
    </p:bg>
    <p:spTree>
      <p:nvGrpSpPr>
        <p:cNvPr id="81" name="Shape 81"/>
        <p:cNvGrpSpPr/>
        <p:nvPr/>
      </p:nvGrpSpPr>
      <p:grpSpPr>
        <a:xfrm>
          <a:off x="0" y="0"/>
          <a:ext cx="0" cy="0"/>
          <a:chOff x="0" y="0"/>
          <a:chExt cx="0" cy="0"/>
        </a:xfrm>
      </p:grpSpPr>
      <p:sp>
        <p:nvSpPr>
          <p:cNvPr id="82" name="Shape 82"/>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How?</a:t>
            </a:r>
          </a:p>
        </p:txBody>
      </p:sp>
      <p:sp>
        <p:nvSpPr>
          <p:cNvPr id="83" name="Shape 83"/>
          <p:cNvSpPr txBox="1"/>
          <p:nvPr>
            <p:ph idx="1" type="body"/>
          </p:nvPr>
        </p:nvSpPr>
        <p:spPr>
          <a:xfrm>
            <a:off x="311700" y="1234075"/>
            <a:ext cx="8520600" cy="3334800"/>
          </a:xfrm>
          <a:prstGeom prst="rect">
            <a:avLst/>
          </a:prstGeom>
        </p:spPr>
        <p:txBody>
          <a:bodyPr anchorCtr="0" anchor="t" bIns="91425" lIns="91425" rIns="91425" tIns="91425">
            <a:noAutofit/>
          </a:bodyPr>
          <a:lstStyle/>
          <a:p>
            <a:pPr indent="-381000" lvl="0" marL="457200" rtl="0">
              <a:spcBef>
                <a:spcPts val="0"/>
              </a:spcBef>
              <a:buSzPct val="100000"/>
            </a:pPr>
            <a:r>
              <a:rPr b="1" lang="en" sz="2400"/>
              <a:t>Physical Restoration always comes before Biological Restoration.</a:t>
            </a:r>
          </a:p>
          <a:p>
            <a:pPr indent="-381000" lvl="1" marL="914400" rtl="0">
              <a:spcBef>
                <a:spcPts val="0"/>
              </a:spcBef>
              <a:buSzPct val="100000"/>
            </a:pPr>
            <a:r>
              <a:rPr lang="en" sz="2400"/>
              <a:t>If physical restoration isn’t necessary, then restoration ecologists can move on to biological restoration.</a:t>
            </a:r>
          </a:p>
          <a:p>
            <a:pPr indent="0" lvl="0" marL="0">
              <a:spcBef>
                <a:spcPts val="0"/>
              </a:spcBef>
              <a:buNone/>
            </a:pPr>
            <a:r>
              <a:t/>
            </a:r>
            <a:endParaRPr b="1" sz="24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7" name="Shape 87"/>
        <p:cNvGrpSpPr/>
        <p:nvPr/>
      </p:nvGrpSpPr>
      <p:grpSpPr>
        <a:xfrm>
          <a:off x="0" y="0"/>
          <a:ext cx="0" cy="0"/>
          <a:chOff x="0" y="0"/>
          <a:chExt cx="0" cy="0"/>
        </a:xfrm>
      </p:grpSpPr>
      <p:sp>
        <p:nvSpPr>
          <p:cNvPr id="88" name="Shape 88"/>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Biological Restoration</a:t>
            </a:r>
          </a:p>
        </p:txBody>
      </p:sp>
      <p:sp>
        <p:nvSpPr>
          <p:cNvPr id="89" name="Shape 89"/>
          <p:cNvSpPr txBox="1"/>
          <p:nvPr>
            <p:ph idx="1" type="body"/>
          </p:nvPr>
        </p:nvSpPr>
        <p:spPr>
          <a:xfrm>
            <a:off x="311700" y="1234075"/>
            <a:ext cx="8520600" cy="3334800"/>
          </a:xfrm>
          <a:prstGeom prst="rect">
            <a:avLst/>
          </a:prstGeom>
        </p:spPr>
        <p:txBody>
          <a:bodyPr anchorCtr="0" anchor="t" bIns="91425" lIns="91425" rIns="91425" tIns="91425">
            <a:noAutofit/>
          </a:bodyPr>
          <a:lstStyle/>
          <a:p>
            <a:pPr indent="-381000" lvl="0" marL="457200" rtl="0">
              <a:spcBef>
                <a:spcPts val="0"/>
              </a:spcBef>
              <a:buSzPct val="100000"/>
            </a:pPr>
            <a:r>
              <a:rPr lang="en" sz="2400"/>
              <a:t>Consists of 2 Key Strategies:</a:t>
            </a:r>
          </a:p>
          <a:p>
            <a:pPr indent="-381000" lvl="1" marL="914400" rtl="0">
              <a:spcBef>
                <a:spcPts val="0"/>
              </a:spcBef>
              <a:buSzPct val="100000"/>
            </a:pPr>
            <a:r>
              <a:rPr b="1" lang="en" sz="2400"/>
              <a:t>Bioremediation </a:t>
            </a:r>
          </a:p>
          <a:p>
            <a:pPr indent="-381000" lvl="1" marL="914400">
              <a:spcBef>
                <a:spcPts val="0"/>
              </a:spcBef>
              <a:buSzPct val="100000"/>
            </a:pPr>
            <a:r>
              <a:rPr b="1" lang="en" sz="2400"/>
              <a:t>Biological Augmentation</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2"/>
        </a:solidFill>
      </p:bgPr>
    </p:bg>
    <p:spTree>
      <p:nvGrpSpPr>
        <p:cNvPr id="93" name="Shape 93"/>
        <p:cNvGrpSpPr/>
        <p:nvPr/>
      </p:nvGrpSpPr>
      <p:grpSpPr>
        <a:xfrm>
          <a:off x="0" y="0"/>
          <a:ext cx="0" cy="0"/>
          <a:chOff x="0" y="0"/>
          <a:chExt cx="0" cy="0"/>
        </a:xfrm>
      </p:grpSpPr>
      <p:sp>
        <p:nvSpPr>
          <p:cNvPr id="94" name="Shape 94"/>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Bioremediation</a:t>
            </a:r>
          </a:p>
        </p:txBody>
      </p:sp>
      <p:sp>
        <p:nvSpPr>
          <p:cNvPr id="95" name="Shape 95"/>
          <p:cNvSpPr txBox="1"/>
          <p:nvPr>
            <p:ph idx="1" type="body"/>
          </p:nvPr>
        </p:nvSpPr>
        <p:spPr>
          <a:xfrm>
            <a:off x="311700" y="1135375"/>
            <a:ext cx="8520600" cy="3334800"/>
          </a:xfrm>
          <a:prstGeom prst="rect">
            <a:avLst/>
          </a:prstGeom>
        </p:spPr>
        <p:txBody>
          <a:bodyPr anchorCtr="0" anchor="t" bIns="91425" lIns="91425" rIns="91425" tIns="91425">
            <a:noAutofit/>
          </a:bodyPr>
          <a:lstStyle/>
          <a:p>
            <a:pPr indent="-381000" lvl="0" marL="457200" rtl="0">
              <a:spcBef>
                <a:spcPts val="0"/>
              </a:spcBef>
              <a:buSzPct val="100000"/>
            </a:pPr>
            <a:r>
              <a:rPr lang="en" sz="2400"/>
              <a:t>The </a:t>
            </a:r>
            <a:r>
              <a:rPr b="1" lang="en" sz="2400"/>
              <a:t>use of organisms</a:t>
            </a:r>
            <a:r>
              <a:rPr lang="en" sz="2400"/>
              <a:t> (often plants, fungi, or prokaryotes) to </a:t>
            </a:r>
            <a:r>
              <a:rPr b="1" lang="en" sz="2400" u="sng"/>
              <a:t>detoxify</a:t>
            </a:r>
            <a:r>
              <a:rPr b="1" lang="en" sz="2400"/>
              <a:t> polluted ecosystems (</a:t>
            </a:r>
            <a:r>
              <a:rPr b="1" i="1" lang="en" sz="2400"/>
              <a:t>remove </a:t>
            </a:r>
            <a:r>
              <a:rPr b="1" lang="en" sz="2400"/>
              <a:t>harmful substances)</a:t>
            </a:r>
          </a:p>
          <a:p>
            <a:pPr indent="-381000" lvl="1" marL="914400" rtl="0">
              <a:spcBef>
                <a:spcPts val="0"/>
              </a:spcBef>
              <a:buSzPct val="100000"/>
            </a:pPr>
            <a:r>
              <a:rPr lang="en" sz="2400"/>
              <a:t>Used in cases when plants or lichens are adapted to soil that contains toxic metals such as zinc, lead, nickel, and cadmium (often pollution brought about by mining)</a:t>
            </a:r>
          </a:p>
          <a:p>
            <a:pPr indent="-381000" lvl="1" marL="914400" rtl="0">
              <a:spcBef>
                <a:spcPts val="0"/>
              </a:spcBef>
              <a:buSzPct val="100000"/>
            </a:pPr>
            <a:r>
              <a:rPr lang="en" sz="2400"/>
              <a:t>Organisms are introduced to help remove metals from the ecosystem</a:t>
            </a:r>
          </a:p>
          <a:p>
            <a:pPr indent="0" lvl="0" marL="457200" rtl="0">
              <a:spcBef>
                <a:spcPts val="0"/>
              </a:spcBef>
              <a:buNone/>
            </a:pPr>
            <a:r>
              <a:t/>
            </a:r>
            <a:endParaRPr sz="24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2"/>
        </a:solidFill>
      </p:bgPr>
    </p:bg>
    <p:spTree>
      <p:nvGrpSpPr>
        <p:cNvPr id="99" name="Shape 99"/>
        <p:cNvGrpSpPr/>
        <p:nvPr/>
      </p:nvGrpSpPr>
      <p:grpSpPr>
        <a:xfrm>
          <a:off x="0" y="0"/>
          <a:ext cx="0" cy="0"/>
          <a:chOff x="0" y="0"/>
          <a:chExt cx="0" cy="0"/>
        </a:xfrm>
      </p:grpSpPr>
      <p:sp>
        <p:nvSpPr>
          <p:cNvPr id="100" name="Shape 100"/>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Bioremediation</a:t>
            </a:r>
          </a:p>
        </p:txBody>
      </p:sp>
      <p:sp>
        <p:nvSpPr>
          <p:cNvPr id="101" name="Shape 101"/>
          <p:cNvSpPr txBox="1"/>
          <p:nvPr>
            <p:ph idx="1" type="body"/>
          </p:nvPr>
        </p:nvSpPr>
        <p:spPr>
          <a:xfrm>
            <a:off x="311700" y="1234075"/>
            <a:ext cx="8520600" cy="3334800"/>
          </a:xfrm>
          <a:prstGeom prst="rect">
            <a:avLst/>
          </a:prstGeom>
        </p:spPr>
        <p:txBody>
          <a:bodyPr anchorCtr="0" anchor="t" bIns="91425" lIns="91425" rIns="91425" tIns="91425">
            <a:noAutofit/>
          </a:bodyPr>
          <a:lstStyle/>
          <a:p>
            <a:pPr indent="-381000" lvl="0" marL="457200" rtl="0">
              <a:spcBef>
                <a:spcPts val="0"/>
              </a:spcBef>
              <a:buSzPct val="100000"/>
            </a:pPr>
            <a:r>
              <a:rPr lang="en" sz="2400"/>
              <a:t>In U.K., researchers have found that a lichen species growing in soil polluted with uranium dust from mining</a:t>
            </a:r>
          </a:p>
          <a:p>
            <a:pPr indent="-381000" lvl="1" marL="914400" rtl="0">
              <a:spcBef>
                <a:spcPts val="0"/>
              </a:spcBef>
              <a:buSzPct val="100000"/>
            </a:pPr>
            <a:r>
              <a:rPr lang="en" sz="2400"/>
              <a:t>Lichen gets darker pigment as a result of uranium presence, therefore lichen be used as a biological monitor and/or a remediator.</a:t>
            </a:r>
          </a:p>
          <a:p>
            <a:pPr lvl="0" rtl="0">
              <a:spcBef>
                <a:spcPts val="0"/>
              </a:spcBef>
              <a:buNone/>
            </a:pPr>
            <a:r>
              <a:t/>
            </a:r>
            <a:endParaRPr sz="24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2"/>
        </a:solidFill>
      </p:bgPr>
    </p:bg>
    <p:spTree>
      <p:nvGrpSpPr>
        <p:cNvPr id="105" name="Shape 105"/>
        <p:cNvGrpSpPr/>
        <p:nvPr/>
      </p:nvGrpSpPr>
      <p:grpSpPr>
        <a:xfrm>
          <a:off x="0" y="0"/>
          <a:ext cx="0" cy="0"/>
          <a:chOff x="0" y="0"/>
          <a:chExt cx="0" cy="0"/>
        </a:xfrm>
      </p:grpSpPr>
      <p:sp>
        <p:nvSpPr>
          <p:cNvPr id="106" name="Shape 106"/>
          <p:cNvSpPr txBox="1"/>
          <p:nvPr>
            <p:ph type="title"/>
          </p:nvPr>
        </p:nvSpPr>
        <p:spPr>
          <a:xfrm>
            <a:off x="311700" y="87350"/>
            <a:ext cx="8520600" cy="572700"/>
          </a:xfrm>
          <a:prstGeom prst="rect">
            <a:avLst/>
          </a:prstGeom>
        </p:spPr>
        <p:txBody>
          <a:bodyPr anchorCtr="0" anchor="t" bIns="91425" lIns="91425" rIns="91425" tIns="91425">
            <a:noAutofit/>
          </a:bodyPr>
          <a:lstStyle/>
          <a:p>
            <a:pPr lvl="0">
              <a:spcBef>
                <a:spcPts val="0"/>
              </a:spcBef>
              <a:buNone/>
            </a:pPr>
            <a:r>
              <a:rPr lang="en"/>
              <a:t>Bioremediation</a:t>
            </a:r>
          </a:p>
        </p:txBody>
      </p:sp>
      <p:sp>
        <p:nvSpPr>
          <p:cNvPr id="107" name="Shape 107"/>
          <p:cNvSpPr txBox="1"/>
          <p:nvPr>
            <p:ph idx="1" type="body"/>
          </p:nvPr>
        </p:nvSpPr>
        <p:spPr>
          <a:xfrm>
            <a:off x="311700" y="818000"/>
            <a:ext cx="8520600" cy="3334800"/>
          </a:xfrm>
          <a:prstGeom prst="rect">
            <a:avLst/>
          </a:prstGeom>
        </p:spPr>
        <p:txBody>
          <a:bodyPr anchorCtr="0" anchor="t" bIns="91425" lIns="91425" rIns="91425" tIns="91425">
            <a:noAutofit/>
          </a:bodyPr>
          <a:lstStyle/>
          <a:p>
            <a:pPr indent="-228600" lvl="0" marL="457200" rtl="0">
              <a:spcBef>
                <a:spcPts val="0"/>
              </a:spcBef>
            </a:pPr>
            <a:r>
              <a:rPr lang="en"/>
              <a:t>Prokaryotes can be used for bioremediation of soils and water</a:t>
            </a:r>
          </a:p>
          <a:p>
            <a:pPr indent="-342900" lvl="1" marL="914400" rtl="0">
              <a:spcBef>
                <a:spcPts val="0"/>
              </a:spcBef>
              <a:buSzPct val="100000"/>
            </a:pPr>
            <a:r>
              <a:rPr lang="en" sz="1800"/>
              <a:t>At least 10 prokaryotic species have had their genomes sequenced for that purpose</a:t>
            </a:r>
          </a:p>
          <a:p>
            <a:pPr indent="-342900" lvl="2" marL="1371600" rtl="0">
              <a:spcBef>
                <a:spcPts val="0"/>
              </a:spcBef>
              <a:buSzPct val="100000"/>
            </a:pPr>
            <a:r>
              <a:rPr lang="en" sz="1800"/>
              <a:t>The bacterium </a:t>
            </a:r>
            <a:r>
              <a:rPr i="1" lang="en" sz="1800"/>
              <a:t>Shewanella oneidensis </a:t>
            </a:r>
            <a:r>
              <a:rPr lang="en" sz="1800"/>
              <a:t>stands out, as it can metabolize about 12 elements under both aerobic and anaerobic conditions, and converts soluble forms of chromium, nitrogen, and uranium to insoluble forms, making them less likely to contaminate groundwater.</a:t>
            </a:r>
          </a:p>
          <a:p>
            <a:pPr indent="-342900" lvl="2" marL="1371600" rtl="0">
              <a:spcBef>
                <a:spcPts val="0"/>
              </a:spcBef>
              <a:buSzPct val="100000"/>
            </a:pPr>
            <a:r>
              <a:rPr i="1" lang="en" sz="1800"/>
              <a:t>Shewanella</a:t>
            </a:r>
            <a:r>
              <a:rPr lang="en" sz="1800"/>
              <a:t> can use ethanol as an energy source, according to studies at the Oak Ridge National Laboratory that entailed adding ethanol to uranium-contaminated groundwater. </a:t>
            </a:r>
          </a:p>
          <a:p>
            <a:pPr indent="-342900" lvl="2" marL="1371600" rtl="0">
              <a:spcBef>
                <a:spcPts val="0"/>
              </a:spcBef>
              <a:buSzPct val="100000"/>
            </a:pPr>
            <a:r>
              <a:rPr lang="en" sz="1800"/>
              <a:t>Genetic engineering may soon become useful in helping prokaryotes improve as bioremediators.</a:t>
            </a:r>
          </a:p>
        </p:txBody>
      </p:sp>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pop">
  <a:themeElements>
    <a:clrScheme name="Pop">
      <a:dk1>
        <a:srgbClr val="F8E71C"/>
      </a:dk1>
      <a:lt1>
        <a:srgbClr val="FFFFFF"/>
      </a:lt1>
      <a:dk2>
        <a:srgbClr val="000000"/>
      </a:dk2>
      <a:lt2>
        <a:srgbClr val="D9D9D9"/>
      </a:lt2>
      <a:accent1>
        <a:srgbClr val="666666"/>
      </a:accent1>
      <a:accent2>
        <a:srgbClr val="483165"/>
      </a:accent2>
      <a:accent3>
        <a:srgbClr val="EB1E95"/>
      </a:accent3>
      <a:accent4>
        <a:srgbClr val="0F9D58"/>
      </a:accent4>
      <a:accent5>
        <a:srgbClr val="01AFD1"/>
      </a:accent5>
      <a:accent6>
        <a:srgbClr val="9C27B0"/>
      </a:accent6>
      <a:hlink>
        <a:srgbClr val="01AFD1"/>
      </a:hlink>
      <a:folHlink>
        <a:srgbClr val="01AFD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