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7A68A0-DD15-4FFF-97A6-E5F3C63A280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C9EA43-0C2C-4F23-B224-102C70BB6F5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anicaonline.org/articles/caharsanba-suri" TargetMode="External"/><Relationship Id="rId7" Type="http://schemas.openxmlformats.org/officeDocument/2006/relationships/hyperlink" Target="http://www.hinduismtoday.com/modules/smartsection/item.php?itemid=5071" TargetMode="External"/><Relationship Id="rId2" Type="http://schemas.openxmlformats.org/officeDocument/2006/relationships/hyperlink" Target="http://www.scotland.org/features/hogmanay-top-fac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istory.com/topics/holidays/hanukkah" TargetMode="External"/><Relationship Id="rId5" Type="http://schemas.openxmlformats.org/officeDocument/2006/relationships/hyperlink" Target="http://www.history.com/topics/christmas" TargetMode="External"/><Relationship Id="rId4" Type="http://schemas.openxmlformats.org/officeDocument/2006/relationships/hyperlink" Target="http://www.history.com/topics/holidays/kwanzaa-histor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Winter Holidays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Webquest</a:t>
            </a:r>
            <a:r>
              <a:rPr lang="en-US" dirty="0"/>
              <a:t> Exploration</a:t>
            </a:r>
          </a:p>
        </p:txBody>
      </p:sp>
    </p:spTree>
    <p:extLst>
      <p:ext uri="{BB962C8B-B14F-4D97-AF65-F5344CB8AC3E}">
        <p14:creationId xmlns:p14="http://schemas.microsoft.com/office/powerpoint/2010/main" val="298168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341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Congratulations! You are now a journalist traveling the world to report on winter holidays celebrated around the world. </a:t>
            </a:r>
          </a:p>
          <a:p>
            <a:endParaRPr lang="en-US" dirty="0"/>
          </a:p>
        </p:txBody>
      </p:sp>
      <p:pic>
        <p:nvPicPr>
          <p:cNvPr id="4" name="Picture 3" descr="détective journalist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958465"/>
            <a:ext cx="1952625" cy="2343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3420" y="3560921"/>
            <a:ext cx="563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job is to gather basic information on several holidays then, pick one holiday and write a short news article about it. Your news article will need to provide basic information about the holiday, where it is celebrated, and how it is celebrated. </a:t>
            </a:r>
          </a:p>
        </p:txBody>
      </p:sp>
    </p:spTree>
    <p:extLst>
      <p:ext uri="{BB962C8B-B14F-4D97-AF65-F5344CB8AC3E}">
        <p14:creationId xmlns:p14="http://schemas.microsoft.com/office/powerpoint/2010/main" val="91400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</a:t>
            </a:r>
            <a:r>
              <a:rPr lang="en-US" b="1" dirty="0"/>
              <a:t>three</a:t>
            </a:r>
            <a:r>
              <a:rPr lang="en-US" dirty="0"/>
              <a:t> of the six holidays found in the next slide</a:t>
            </a:r>
          </a:p>
          <a:p>
            <a:r>
              <a:rPr lang="en-US" dirty="0"/>
              <a:t>Click on the link to read about </a:t>
            </a:r>
            <a:r>
              <a:rPr lang="en-US"/>
              <a:t>those holidays</a:t>
            </a:r>
            <a:endParaRPr lang="en-US" dirty="0"/>
          </a:p>
          <a:p>
            <a:r>
              <a:rPr lang="en-US" dirty="0"/>
              <a:t>Learn as much about those holidays as you can</a:t>
            </a:r>
          </a:p>
          <a:p>
            <a:r>
              <a:rPr lang="en-US" dirty="0"/>
              <a:t>Fill out the worksheet as you learn about the holidays</a:t>
            </a:r>
          </a:p>
        </p:txBody>
      </p:sp>
    </p:spTree>
    <p:extLst>
      <p:ext uri="{BB962C8B-B14F-4D97-AF65-F5344CB8AC3E}">
        <p14:creationId xmlns:p14="http://schemas.microsoft.com/office/powerpoint/2010/main" val="8905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Holidays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09208"/>
            <a:ext cx="8229600" cy="3415391"/>
          </a:xfrm>
        </p:spPr>
        <p:txBody>
          <a:bodyPr>
            <a:normAutofit/>
          </a:bodyPr>
          <a:lstStyle/>
          <a:p>
            <a:r>
              <a:rPr lang="en-US" dirty="0" err="1">
                <a:hlinkClick r:id="rId2"/>
              </a:rPr>
              <a:t>Hogmonanay</a:t>
            </a:r>
            <a:endParaRPr lang="en-US" dirty="0"/>
          </a:p>
          <a:p>
            <a:r>
              <a:rPr lang="en-US" dirty="0" err="1">
                <a:hlinkClick r:id="rId3"/>
              </a:rPr>
              <a:t>Chahar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Sanbeh</a:t>
            </a:r>
            <a:r>
              <a:rPr lang="en-US" dirty="0">
                <a:hlinkClick r:id="rId3"/>
              </a:rPr>
              <a:t> Suri (Festival of Fire)</a:t>
            </a:r>
            <a:endParaRPr lang="en-US" dirty="0"/>
          </a:p>
          <a:p>
            <a:r>
              <a:rPr lang="en-US" dirty="0">
                <a:hlinkClick r:id="rId4"/>
              </a:rPr>
              <a:t>Kwanzaa</a:t>
            </a:r>
            <a:endParaRPr lang="en-US" dirty="0"/>
          </a:p>
          <a:p>
            <a:r>
              <a:rPr lang="en-US" dirty="0">
                <a:hlinkClick r:id="rId5"/>
              </a:rPr>
              <a:t>Christmas</a:t>
            </a:r>
            <a:endParaRPr lang="en-US" dirty="0"/>
          </a:p>
          <a:p>
            <a:r>
              <a:rPr lang="en-US" dirty="0" err="1">
                <a:hlinkClick r:id="rId6"/>
              </a:rPr>
              <a:t>Hannukah</a:t>
            </a:r>
            <a:endParaRPr lang="en-US" u="sng" dirty="0"/>
          </a:p>
          <a:p>
            <a:r>
              <a:rPr lang="en-US" dirty="0" err="1">
                <a:hlinkClick r:id="rId7"/>
              </a:rPr>
              <a:t>Pancha</a:t>
            </a:r>
            <a:r>
              <a:rPr lang="en-US" dirty="0">
                <a:hlinkClick r:id="rId7"/>
              </a:rPr>
              <a:t> Ganapati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6287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Pick </a:t>
            </a:r>
            <a:r>
              <a:rPr lang="en-US" b="1" dirty="0"/>
              <a:t>THREE</a:t>
            </a:r>
            <a:r>
              <a:rPr lang="en-US" dirty="0"/>
              <a:t> of these holidays to research. Click on the link to view that holidays information</a:t>
            </a:r>
          </a:p>
        </p:txBody>
      </p:sp>
    </p:spTree>
    <p:extLst>
      <p:ext uri="{BB962C8B-B14F-4D97-AF65-F5344CB8AC3E}">
        <p14:creationId xmlns:p14="http://schemas.microsoft.com/office/powerpoint/2010/main" val="4109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Congratulations!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have successfully explored 3 holidays!</a:t>
            </a:r>
          </a:p>
          <a:p>
            <a:r>
              <a:rPr lang="en-US" dirty="0"/>
              <a:t>Please follow the instructions on your worksheet to write an article focusing on ONE of these great holidays. </a:t>
            </a:r>
          </a:p>
          <a:p>
            <a:r>
              <a:rPr lang="en-US" dirty="0"/>
              <a:t>Please make your article fun and interesting to read while still providing your readers with accurate information. </a:t>
            </a:r>
          </a:p>
          <a:p>
            <a:r>
              <a:rPr lang="en-US" dirty="0"/>
              <a:t>Your article should be at least 500 words long but try to keep it under 1000. </a:t>
            </a:r>
          </a:p>
          <a:p>
            <a:r>
              <a:rPr lang="en-US" dirty="0"/>
              <a:t>You will turn in the article with your worksheet. MAKE SURE YOUR NAME IS ON BOTH!</a:t>
            </a:r>
          </a:p>
        </p:txBody>
      </p:sp>
    </p:spTree>
    <p:extLst>
      <p:ext uri="{BB962C8B-B14F-4D97-AF65-F5344CB8AC3E}">
        <p14:creationId xmlns:p14="http://schemas.microsoft.com/office/powerpoint/2010/main" val="97448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231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Winter Holidays Around the World</vt:lpstr>
      <vt:lpstr>Instructions</vt:lpstr>
      <vt:lpstr>Instructions</vt:lpstr>
      <vt:lpstr>The Holidays</vt:lpstr>
      <vt:lpstr>Congratulations!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Holidays Around the World</dc:title>
  <dc:creator>Leah</dc:creator>
  <cp:lastModifiedBy>Perez, Courtney</cp:lastModifiedBy>
  <cp:revision>7</cp:revision>
  <dcterms:created xsi:type="dcterms:W3CDTF">2015-12-06T01:22:09Z</dcterms:created>
  <dcterms:modified xsi:type="dcterms:W3CDTF">2018-12-20T14:24:08Z</dcterms:modified>
</cp:coreProperties>
</file>